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2" r:id="rId2"/>
    <p:sldId id="573" r:id="rId3"/>
    <p:sldId id="574" r:id="rId4"/>
    <p:sldId id="562" r:id="rId5"/>
    <p:sldId id="404" r:id="rId6"/>
    <p:sldId id="407" r:id="rId7"/>
    <p:sldId id="409" r:id="rId8"/>
    <p:sldId id="410" r:id="rId9"/>
    <p:sldId id="563" r:id="rId10"/>
    <p:sldId id="498" r:id="rId11"/>
    <p:sldId id="477" r:id="rId12"/>
    <p:sldId id="564" r:id="rId13"/>
    <p:sldId id="575" r:id="rId14"/>
    <p:sldId id="565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E9F87-8BDC-FC49-AD4F-51194BCFF9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722E35F-33C1-6F4A-BB38-0769B857F6DF}">
      <dgm:prSet/>
      <dgm:spPr>
        <a:solidFill>
          <a:srgbClr val="00B0F0"/>
        </a:solidFill>
      </dgm:spPr>
      <dgm:t>
        <a:bodyPr/>
        <a:lstStyle/>
        <a:p>
          <a:r>
            <a:rPr lang="it-IT"/>
            <a:t>Clausole contrattuali</a:t>
          </a:r>
        </a:p>
      </dgm:t>
    </dgm:pt>
    <dgm:pt modelId="{D59E8477-D564-1946-9C49-9C00D7CEF44C}" type="parTrans" cxnId="{182092CC-5E5B-4948-ABCC-B0379B875FD6}">
      <dgm:prSet/>
      <dgm:spPr/>
      <dgm:t>
        <a:bodyPr/>
        <a:lstStyle/>
        <a:p>
          <a:endParaRPr lang="it-IT"/>
        </a:p>
      </dgm:t>
    </dgm:pt>
    <dgm:pt modelId="{B41CB5EF-C8D4-2A47-93D8-97A7970CD953}" type="sibTrans" cxnId="{182092CC-5E5B-4948-ABCC-B0379B875FD6}">
      <dgm:prSet/>
      <dgm:spPr/>
      <dgm:t>
        <a:bodyPr/>
        <a:lstStyle/>
        <a:p>
          <a:endParaRPr lang="it-IT"/>
        </a:p>
      </dgm:t>
    </dgm:pt>
    <dgm:pt modelId="{FCBA040A-070E-CF4A-9BA2-378D61D6D1F1}">
      <dgm:prSet/>
      <dgm:spPr>
        <a:solidFill>
          <a:srgbClr val="00B0F0"/>
        </a:solidFill>
      </dgm:spPr>
      <dgm:t>
        <a:bodyPr/>
        <a:lstStyle/>
        <a:p>
          <a:r>
            <a:rPr lang="it-IT"/>
            <a:t>Prestazioni «supplementari»</a:t>
          </a:r>
        </a:p>
      </dgm:t>
    </dgm:pt>
    <dgm:pt modelId="{489500F2-A17E-DE49-BEC5-9E681852F6DE}" type="parTrans" cxnId="{556FDB3E-7DF6-5C4C-A60E-FFB0BFAC21DF}">
      <dgm:prSet/>
      <dgm:spPr/>
      <dgm:t>
        <a:bodyPr/>
        <a:lstStyle/>
        <a:p>
          <a:endParaRPr lang="it-IT"/>
        </a:p>
      </dgm:t>
    </dgm:pt>
    <dgm:pt modelId="{BBB1A69B-85CA-FE43-A77E-D4A7E2F6F2B7}" type="sibTrans" cxnId="{556FDB3E-7DF6-5C4C-A60E-FFB0BFAC21DF}">
      <dgm:prSet/>
      <dgm:spPr/>
      <dgm:t>
        <a:bodyPr/>
        <a:lstStyle/>
        <a:p>
          <a:endParaRPr lang="it-IT"/>
        </a:p>
      </dgm:t>
    </dgm:pt>
    <dgm:pt modelId="{4622E0E9-56C0-864A-8085-132B7C27D95D}">
      <dgm:prSet/>
      <dgm:spPr>
        <a:solidFill>
          <a:srgbClr val="00B0F0"/>
        </a:solidFill>
      </dgm:spPr>
      <dgm:t>
        <a:bodyPr/>
        <a:lstStyle/>
        <a:p>
          <a:r>
            <a:rPr lang="it-IT" dirty="0"/>
            <a:t>Circostanze impreviste o imprevedibili</a:t>
          </a:r>
        </a:p>
      </dgm:t>
    </dgm:pt>
    <dgm:pt modelId="{FA3FAE4E-E398-E140-990C-015EFCF35531}" type="parTrans" cxnId="{014FC869-28BA-D448-A31B-393E0974C550}">
      <dgm:prSet/>
      <dgm:spPr/>
      <dgm:t>
        <a:bodyPr/>
        <a:lstStyle/>
        <a:p>
          <a:endParaRPr lang="it-IT"/>
        </a:p>
      </dgm:t>
    </dgm:pt>
    <dgm:pt modelId="{ABC4DAEA-2E61-5B4A-A8C9-F103A4214B1D}" type="sibTrans" cxnId="{014FC869-28BA-D448-A31B-393E0974C550}">
      <dgm:prSet/>
      <dgm:spPr/>
      <dgm:t>
        <a:bodyPr/>
        <a:lstStyle/>
        <a:p>
          <a:endParaRPr lang="it-IT"/>
        </a:p>
      </dgm:t>
    </dgm:pt>
    <dgm:pt modelId="{24CDEA26-DEDF-894F-9999-374064126473}">
      <dgm:prSet/>
      <dgm:spPr>
        <a:solidFill>
          <a:srgbClr val="00B0F0"/>
        </a:solidFill>
      </dgm:spPr>
      <dgm:t>
        <a:bodyPr/>
        <a:lstStyle/>
        <a:p>
          <a:r>
            <a:rPr lang="it-IT"/>
            <a:t>Sostituzione dell’aggiudicatario</a:t>
          </a:r>
        </a:p>
      </dgm:t>
    </dgm:pt>
    <dgm:pt modelId="{B8E42023-A119-2F43-AD2C-31DF43995FFA}" type="parTrans" cxnId="{3077D0B0-A8A9-794C-8790-8E6BCBE83F73}">
      <dgm:prSet/>
      <dgm:spPr/>
      <dgm:t>
        <a:bodyPr/>
        <a:lstStyle/>
        <a:p>
          <a:endParaRPr lang="it-IT"/>
        </a:p>
      </dgm:t>
    </dgm:pt>
    <dgm:pt modelId="{661F7F9F-FFB3-FF4A-96F7-E46F2FD7FCCA}" type="sibTrans" cxnId="{3077D0B0-A8A9-794C-8790-8E6BCBE83F73}">
      <dgm:prSet/>
      <dgm:spPr/>
      <dgm:t>
        <a:bodyPr/>
        <a:lstStyle/>
        <a:p>
          <a:endParaRPr lang="it-IT"/>
        </a:p>
      </dgm:t>
    </dgm:pt>
    <dgm:pt modelId="{937768E0-781B-BF46-B561-EA674F15E9C7}">
      <dgm:prSet/>
      <dgm:spPr>
        <a:solidFill>
          <a:srgbClr val="00B0F0"/>
        </a:solidFill>
      </dgm:spPr>
      <dgm:t>
        <a:bodyPr/>
        <a:lstStyle/>
        <a:p>
          <a:r>
            <a:rPr lang="it-IT"/>
            <a:t>Modifiche non sostanziali</a:t>
          </a:r>
        </a:p>
      </dgm:t>
    </dgm:pt>
    <dgm:pt modelId="{41D13FB5-A813-1D49-B1A2-28693DBCD9EF}" type="parTrans" cxnId="{EE8FC472-D10A-0344-BD94-E069CE33F3E3}">
      <dgm:prSet/>
      <dgm:spPr/>
      <dgm:t>
        <a:bodyPr/>
        <a:lstStyle/>
        <a:p>
          <a:endParaRPr lang="it-IT"/>
        </a:p>
      </dgm:t>
    </dgm:pt>
    <dgm:pt modelId="{E791D719-123B-3542-B997-91120C761CF0}" type="sibTrans" cxnId="{EE8FC472-D10A-0344-BD94-E069CE33F3E3}">
      <dgm:prSet/>
      <dgm:spPr/>
      <dgm:t>
        <a:bodyPr/>
        <a:lstStyle/>
        <a:p>
          <a:endParaRPr lang="it-IT"/>
        </a:p>
      </dgm:t>
    </dgm:pt>
    <dgm:pt modelId="{3FCB1AD0-A2AC-5D41-8FBE-CDA44BE4AE9D}">
      <dgm:prSet/>
      <dgm:spPr>
        <a:solidFill>
          <a:srgbClr val="00B0F0"/>
        </a:solidFill>
      </dgm:spPr>
      <dgm:t>
        <a:bodyPr/>
        <a:lstStyle/>
        <a:p>
          <a:r>
            <a:rPr lang="it-IT" dirty="0"/>
            <a:t>Variazione &lt;10% per servizi e forniture e &lt;15% per lavori</a:t>
          </a:r>
        </a:p>
      </dgm:t>
    </dgm:pt>
    <dgm:pt modelId="{27A21B9F-B73A-314E-9721-0BF0C690652D}" type="parTrans" cxnId="{4A004D58-9071-E942-80DB-F970439399E7}">
      <dgm:prSet/>
      <dgm:spPr/>
      <dgm:t>
        <a:bodyPr/>
        <a:lstStyle/>
        <a:p>
          <a:endParaRPr lang="it-IT"/>
        </a:p>
      </dgm:t>
    </dgm:pt>
    <dgm:pt modelId="{6CFDD951-905F-C143-996C-5703AF293E80}" type="sibTrans" cxnId="{4A004D58-9071-E942-80DB-F970439399E7}">
      <dgm:prSet/>
      <dgm:spPr/>
      <dgm:t>
        <a:bodyPr/>
        <a:lstStyle/>
        <a:p>
          <a:endParaRPr lang="it-IT"/>
        </a:p>
      </dgm:t>
    </dgm:pt>
    <dgm:pt modelId="{5E171AA1-F99D-E148-BEC7-035EBCDE3B45}" type="pres">
      <dgm:prSet presAssocID="{3CCE9F87-8BDC-FC49-AD4F-51194BCFF9A9}" presName="linear" presStyleCnt="0">
        <dgm:presLayoutVars>
          <dgm:animLvl val="lvl"/>
          <dgm:resizeHandles val="exact"/>
        </dgm:presLayoutVars>
      </dgm:prSet>
      <dgm:spPr/>
    </dgm:pt>
    <dgm:pt modelId="{4F1D8C16-6093-4E46-8FAC-2B4678F26C7B}" type="pres">
      <dgm:prSet presAssocID="{F722E35F-33C1-6F4A-BB38-0769B857F6D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1802DEB-295C-C04A-9179-D26A4BF77C69}" type="pres">
      <dgm:prSet presAssocID="{B41CB5EF-C8D4-2A47-93D8-97A7970CD953}" presName="spacer" presStyleCnt="0"/>
      <dgm:spPr/>
    </dgm:pt>
    <dgm:pt modelId="{C34F1A51-81FC-6543-A9A3-8F1DDA10B836}" type="pres">
      <dgm:prSet presAssocID="{FCBA040A-070E-CF4A-9BA2-378D61D6D1F1}" presName="parentText" presStyleLbl="node1" presStyleIdx="1" presStyleCnt="6" custLinFactNeighborY="43831">
        <dgm:presLayoutVars>
          <dgm:chMax val="0"/>
          <dgm:bulletEnabled val="1"/>
        </dgm:presLayoutVars>
      </dgm:prSet>
      <dgm:spPr/>
    </dgm:pt>
    <dgm:pt modelId="{4B6E0A2F-0914-4347-8D7A-A73A8A518C71}" type="pres">
      <dgm:prSet presAssocID="{BBB1A69B-85CA-FE43-A77E-D4A7E2F6F2B7}" presName="spacer" presStyleCnt="0"/>
      <dgm:spPr/>
    </dgm:pt>
    <dgm:pt modelId="{C7E7BED1-D5AA-8546-855A-AC1BA7AD31D2}" type="pres">
      <dgm:prSet presAssocID="{4622E0E9-56C0-864A-8085-132B7C27D95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EAAD97E-7823-F544-ABB8-F5200705A39E}" type="pres">
      <dgm:prSet presAssocID="{ABC4DAEA-2E61-5B4A-A8C9-F103A4214B1D}" presName="spacer" presStyleCnt="0"/>
      <dgm:spPr/>
    </dgm:pt>
    <dgm:pt modelId="{698CA630-4DF6-5246-A337-63FBCB0583D7}" type="pres">
      <dgm:prSet presAssocID="{24CDEA26-DEDF-894F-9999-37406412647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B3873E7-122C-204B-90CC-56AFF06B0746}" type="pres">
      <dgm:prSet presAssocID="{661F7F9F-FFB3-FF4A-96F7-E46F2FD7FCCA}" presName="spacer" presStyleCnt="0"/>
      <dgm:spPr/>
    </dgm:pt>
    <dgm:pt modelId="{D0D8ADA2-2450-E447-8333-F58DDD4D7E2C}" type="pres">
      <dgm:prSet presAssocID="{937768E0-781B-BF46-B561-EA674F15E9C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5DE0E4B-C06E-4342-90E1-B9FBB4000BB2}" type="pres">
      <dgm:prSet presAssocID="{E791D719-123B-3542-B997-91120C761CF0}" presName="spacer" presStyleCnt="0"/>
      <dgm:spPr/>
    </dgm:pt>
    <dgm:pt modelId="{62EF8E33-36A4-4244-B989-094DF401938F}" type="pres">
      <dgm:prSet presAssocID="{3FCB1AD0-A2AC-5D41-8FBE-CDA44BE4AE9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AACC22D-B89E-B74D-A674-91DC445055F8}" type="presOf" srcId="{FCBA040A-070E-CF4A-9BA2-378D61D6D1F1}" destId="{C34F1A51-81FC-6543-A9A3-8F1DDA10B836}" srcOrd="0" destOrd="0" presId="urn:microsoft.com/office/officeart/2005/8/layout/vList2"/>
    <dgm:cxn modelId="{556FDB3E-7DF6-5C4C-A60E-FFB0BFAC21DF}" srcId="{3CCE9F87-8BDC-FC49-AD4F-51194BCFF9A9}" destId="{FCBA040A-070E-CF4A-9BA2-378D61D6D1F1}" srcOrd="1" destOrd="0" parTransId="{489500F2-A17E-DE49-BEC5-9E681852F6DE}" sibTransId="{BBB1A69B-85CA-FE43-A77E-D4A7E2F6F2B7}"/>
    <dgm:cxn modelId="{8F376046-BCAF-AE4E-BD8F-5F39F351F7C8}" type="presOf" srcId="{24CDEA26-DEDF-894F-9999-374064126473}" destId="{698CA630-4DF6-5246-A337-63FBCB0583D7}" srcOrd="0" destOrd="0" presId="urn:microsoft.com/office/officeart/2005/8/layout/vList2"/>
    <dgm:cxn modelId="{F7A47851-DC69-1943-869E-10789610CB91}" type="presOf" srcId="{F722E35F-33C1-6F4A-BB38-0769B857F6DF}" destId="{4F1D8C16-6093-4E46-8FAC-2B4678F26C7B}" srcOrd="0" destOrd="0" presId="urn:microsoft.com/office/officeart/2005/8/layout/vList2"/>
    <dgm:cxn modelId="{4A004D58-9071-E942-80DB-F970439399E7}" srcId="{3CCE9F87-8BDC-FC49-AD4F-51194BCFF9A9}" destId="{3FCB1AD0-A2AC-5D41-8FBE-CDA44BE4AE9D}" srcOrd="5" destOrd="0" parTransId="{27A21B9F-B73A-314E-9721-0BF0C690652D}" sibTransId="{6CFDD951-905F-C143-996C-5703AF293E80}"/>
    <dgm:cxn modelId="{014FC869-28BA-D448-A31B-393E0974C550}" srcId="{3CCE9F87-8BDC-FC49-AD4F-51194BCFF9A9}" destId="{4622E0E9-56C0-864A-8085-132B7C27D95D}" srcOrd="2" destOrd="0" parTransId="{FA3FAE4E-E398-E140-990C-015EFCF35531}" sibTransId="{ABC4DAEA-2E61-5B4A-A8C9-F103A4214B1D}"/>
    <dgm:cxn modelId="{EE8FC472-D10A-0344-BD94-E069CE33F3E3}" srcId="{3CCE9F87-8BDC-FC49-AD4F-51194BCFF9A9}" destId="{937768E0-781B-BF46-B561-EA674F15E9C7}" srcOrd="4" destOrd="0" parTransId="{41D13FB5-A813-1D49-B1A2-28693DBCD9EF}" sibTransId="{E791D719-123B-3542-B997-91120C761CF0}"/>
    <dgm:cxn modelId="{FAFCB8AB-3E25-E147-AFAF-5D1B4CD8836D}" type="presOf" srcId="{3FCB1AD0-A2AC-5D41-8FBE-CDA44BE4AE9D}" destId="{62EF8E33-36A4-4244-B989-094DF401938F}" srcOrd="0" destOrd="0" presId="urn:microsoft.com/office/officeart/2005/8/layout/vList2"/>
    <dgm:cxn modelId="{3077D0B0-A8A9-794C-8790-8E6BCBE83F73}" srcId="{3CCE9F87-8BDC-FC49-AD4F-51194BCFF9A9}" destId="{24CDEA26-DEDF-894F-9999-374064126473}" srcOrd="3" destOrd="0" parTransId="{B8E42023-A119-2F43-AD2C-31DF43995FFA}" sibTransId="{661F7F9F-FFB3-FF4A-96F7-E46F2FD7FCCA}"/>
    <dgm:cxn modelId="{556AE3C4-D48D-0C40-A9CB-ACD6A0AD6DEF}" type="presOf" srcId="{937768E0-781B-BF46-B561-EA674F15E9C7}" destId="{D0D8ADA2-2450-E447-8333-F58DDD4D7E2C}" srcOrd="0" destOrd="0" presId="urn:microsoft.com/office/officeart/2005/8/layout/vList2"/>
    <dgm:cxn modelId="{D64A07CC-BC37-184A-B5AB-0CAF2E917DFB}" type="presOf" srcId="{3CCE9F87-8BDC-FC49-AD4F-51194BCFF9A9}" destId="{5E171AA1-F99D-E148-BEC7-035EBCDE3B45}" srcOrd="0" destOrd="0" presId="urn:microsoft.com/office/officeart/2005/8/layout/vList2"/>
    <dgm:cxn modelId="{182092CC-5E5B-4948-ABCC-B0379B875FD6}" srcId="{3CCE9F87-8BDC-FC49-AD4F-51194BCFF9A9}" destId="{F722E35F-33C1-6F4A-BB38-0769B857F6DF}" srcOrd="0" destOrd="0" parTransId="{D59E8477-D564-1946-9C49-9C00D7CEF44C}" sibTransId="{B41CB5EF-C8D4-2A47-93D8-97A7970CD953}"/>
    <dgm:cxn modelId="{D91432D4-9261-DA4E-8DED-46A1A21DC5CA}" type="presOf" srcId="{4622E0E9-56C0-864A-8085-132B7C27D95D}" destId="{C7E7BED1-D5AA-8546-855A-AC1BA7AD31D2}" srcOrd="0" destOrd="0" presId="urn:microsoft.com/office/officeart/2005/8/layout/vList2"/>
    <dgm:cxn modelId="{1EE9CEDF-C072-9D49-99A3-D2BABEDC3A19}" type="presParOf" srcId="{5E171AA1-F99D-E148-BEC7-035EBCDE3B45}" destId="{4F1D8C16-6093-4E46-8FAC-2B4678F26C7B}" srcOrd="0" destOrd="0" presId="urn:microsoft.com/office/officeart/2005/8/layout/vList2"/>
    <dgm:cxn modelId="{3F58C46A-3DC4-0E47-8833-37B27A764F38}" type="presParOf" srcId="{5E171AA1-F99D-E148-BEC7-035EBCDE3B45}" destId="{91802DEB-295C-C04A-9179-D26A4BF77C69}" srcOrd="1" destOrd="0" presId="urn:microsoft.com/office/officeart/2005/8/layout/vList2"/>
    <dgm:cxn modelId="{E56DB4DD-001E-BB44-B991-6E534EE9DF20}" type="presParOf" srcId="{5E171AA1-F99D-E148-BEC7-035EBCDE3B45}" destId="{C34F1A51-81FC-6543-A9A3-8F1DDA10B836}" srcOrd="2" destOrd="0" presId="urn:microsoft.com/office/officeart/2005/8/layout/vList2"/>
    <dgm:cxn modelId="{413A66F2-D517-D942-AD9E-03A588CAFDAE}" type="presParOf" srcId="{5E171AA1-F99D-E148-BEC7-035EBCDE3B45}" destId="{4B6E0A2F-0914-4347-8D7A-A73A8A518C71}" srcOrd="3" destOrd="0" presId="urn:microsoft.com/office/officeart/2005/8/layout/vList2"/>
    <dgm:cxn modelId="{FB5CC87E-1AEC-E444-8D32-040F0D1116C9}" type="presParOf" srcId="{5E171AA1-F99D-E148-BEC7-035EBCDE3B45}" destId="{C7E7BED1-D5AA-8546-855A-AC1BA7AD31D2}" srcOrd="4" destOrd="0" presId="urn:microsoft.com/office/officeart/2005/8/layout/vList2"/>
    <dgm:cxn modelId="{FE19456E-4B8C-6742-8C4B-8E6B70BCCEBA}" type="presParOf" srcId="{5E171AA1-F99D-E148-BEC7-035EBCDE3B45}" destId="{2EAAD97E-7823-F544-ABB8-F5200705A39E}" srcOrd="5" destOrd="0" presId="urn:microsoft.com/office/officeart/2005/8/layout/vList2"/>
    <dgm:cxn modelId="{1CD2AB1F-0E34-B044-93CC-37CC83EF0A60}" type="presParOf" srcId="{5E171AA1-F99D-E148-BEC7-035EBCDE3B45}" destId="{698CA630-4DF6-5246-A337-63FBCB0583D7}" srcOrd="6" destOrd="0" presId="urn:microsoft.com/office/officeart/2005/8/layout/vList2"/>
    <dgm:cxn modelId="{7320A335-E16F-824F-86CD-1976AF2D2138}" type="presParOf" srcId="{5E171AA1-F99D-E148-BEC7-035EBCDE3B45}" destId="{9B3873E7-122C-204B-90CC-56AFF06B0746}" srcOrd="7" destOrd="0" presId="urn:microsoft.com/office/officeart/2005/8/layout/vList2"/>
    <dgm:cxn modelId="{F201D604-5204-5A43-96EF-CC4C69FD02A1}" type="presParOf" srcId="{5E171AA1-F99D-E148-BEC7-035EBCDE3B45}" destId="{D0D8ADA2-2450-E447-8333-F58DDD4D7E2C}" srcOrd="8" destOrd="0" presId="urn:microsoft.com/office/officeart/2005/8/layout/vList2"/>
    <dgm:cxn modelId="{1A568CC0-27D3-184E-B8E4-67910E958EDE}" type="presParOf" srcId="{5E171AA1-F99D-E148-BEC7-035EBCDE3B45}" destId="{D5DE0E4B-C06E-4342-90E1-B9FBB4000BB2}" srcOrd="9" destOrd="0" presId="urn:microsoft.com/office/officeart/2005/8/layout/vList2"/>
    <dgm:cxn modelId="{0ED86A3F-3DFA-444F-A6C1-D1711011AB5D}" type="presParOf" srcId="{5E171AA1-F99D-E148-BEC7-035EBCDE3B45}" destId="{62EF8E33-36A4-4244-B989-094DF401938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CA4C46-23EF-B04B-87B8-809B1FA80B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701CD18-95DC-074C-B7A5-33A39EBB2F85}">
      <dgm:prSet/>
      <dgm:spPr>
        <a:solidFill>
          <a:srgbClr val="00B050"/>
        </a:solidFill>
      </dgm:spPr>
      <dgm:t>
        <a:bodyPr/>
        <a:lstStyle/>
        <a:p>
          <a:r>
            <a:rPr lang="it-IT" dirty="0"/>
            <a:t>Previste nei documenti di gara, anche come </a:t>
          </a:r>
          <a:r>
            <a:rPr lang="it-IT" u="sng" dirty="0"/>
            <a:t>opzioni</a:t>
          </a:r>
        </a:p>
      </dgm:t>
    </dgm:pt>
    <dgm:pt modelId="{2B40DECC-1074-E346-B0E2-031A615C9C80}" type="parTrans" cxnId="{8881935D-406F-9442-8D13-4C6E6F250552}">
      <dgm:prSet/>
      <dgm:spPr/>
      <dgm:t>
        <a:bodyPr/>
        <a:lstStyle/>
        <a:p>
          <a:endParaRPr lang="it-IT"/>
        </a:p>
      </dgm:t>
    </dgm:pt>
    <dgm:pt modelId="{2B0294C7-99C2-2246-AB71-E039E84B0A13}" type="sibTrans" cxnId="{8881935D-406F-9442-8D13-4C6E6F250552}">
      <dgm:prSet/>
      <dgm:spPr/>
      <dgm:t>
        <a:bodyPr/>
        <a:lstStyle/>
        <a:p>
          <a:endParaRPr lang="it-IT"/>
        </a:p>
      </dgm:t>
    </dgm:pt>
    <dgm:pt modelId="{1E4E55B5-2434-0944-8963-529D0EE81457}">
      <dgm:prSet/>
      <dgm:spPr>
        <a:solidFill>
          <a:srgbClr val="00B050"/>
        </a:solidFill>
      </dgm:spPr>
      <dgm:t>
        <a:bodyPr/>
        <a:lstStyle/>
        <a:p>
          <a:r>
            <a:rPr lang="it-IT"/>
            <a:t>Lavori e servizi supplementari</a:t>
          </a:r>
        </a:p>
      </dgm:t>
    </dgm:pt>
    <dgm:pt modelId="{D2F2F9A9-B86A-AC46-B3CA-6D903296B305}" type="parTrans" cxnId="{6C108A77-4D8D-924D-97F3-9DCE720D6AD8}">
      <dgm:prSet/>
      <dgm:spPr/>
      <dgm:t>
        <a:bodyPr/>
        <a:lstStyle/>
        <a:p>
          <a:endParaRPr lang="it-IT"/>
        </a:p>
      </dgm:t>
    </dgm:pt>
    <dgm:pt modelId="{33CA68F6-D0CB-B542-9FE2-C196B2C4BA8A}" type="sibTrans" cxnId="{6C108A77-4D8D-924D-97F3-9DCE720D6AD8}">
      <dgm:prSet/>
      <dgm:spPr/>
      <dgm:t>
        <a:bodyPr/>
        <a:lstStyle/>
        <a:p>
          <a:endParaRPr lang="it-IT"/>
        </a:p>
      </dgm:t>
    </dgm:pt>
    <dgm:pt modelId="{D9BAB2E4-006B-C347-AABE-B2BEFF15F588}">
      <dgm:prSet/>
      <dgm:spPr>
        <a:solidFill>
          <a:srgbClr val="00B050"/>
        </a:solidFill>
      </dgm:spPr>
      <dgm:t>
        <a:bodyPr/>
        <a:lstStyle/>
        <a:p>
          <a:r>
            <a:rPr lang="it-IT" dirty="0"/>
            <a:t>Imprevisti che non alterano la natura della concessione, purché entro il 50% del valore</a:t>
          </a:r>
        </a:p>
      </dgm:t>
    </dgm:pt>
    <dgm:pt modelId="{24758204-A62B-1349-B828-F38BF0F25F7E}" type="parTrans" cxnId="{83A083C0-804F-5345-BB9C-63859AB329EB}">
      <dgm:prSet/>
      <dgm:spPr/>
      <dgm:t>
        <a:bodyPr/>
        <a:lstStyle/>
        <a:p>
          <a:endParaRPr lang="it-IT"/>
        </a:p>
      </dgm:t>
    </dgm:pt>
    <dgm:pt modelId="{FE5B5286-B1ED-6E47-87FC-21E614F01BE4}" type="sibTrans" cxnId="{83A083C0-804F-5345-BB9C-63859AB329EB}">
      <dgm:prSet/>
      <dgm:spPr/>
      <dgm:t>
        <a:bodyPr/>
        <a:lstStyle/>
        <a:p>
          <a:endParaRPr lang="it-IT"/>
        </a:p>
      </dgm:t>
    </dgm:pt>
    <dgm:pt modelId="{14EA3056-8CC8-8149-8D88-86E6B2CFF4E9}">
      <dgm:prSet/>
      <dgm:spPr>
        <a:solidFill>
          <a:srgbClr val="00B050"/>
        </a:solidFill>
      </dgm:spPr>
      <dgm:t>
        <a:bodyPr/>
        <a:lstStyle/>
        <a:p>
          <a:r>
            <a:rPr lang="it-IT" dirty="0"/>
            <a:t>Modifica non sostanziale (vedi condizioni art. 4)</a:t>
          </a:r>
        </a:p>
      </dgm:t>
    </dgm:pt>
    <dgm:pt modelId="{6A46B210-522E-974A-8BA3-706EEE357C79}" type="parTrans" cxnId="{C7F703D7-ABFD-574A-8E5D-C7D09D8F3CE5}">
      <dgm:prSet/>
      <dgm:spPr/>
      <dgm:t>
        <a:bodyPr/>
        <a:lstStyle/>
        <a:p>
          <a:endParaRPr lang="it-IT"/>
        </a:p>
      </dgm:t>
    </dgm:pt>
    <dgm:pt modelId="{B81219DD-ED99-5140-A4D0-6895F701E1D1}" type="sibTrans" cxnId="{C7F703D7-ABFD-574A-8E5D-C7D09D8F3CE5}">
      <dgm:prSet/>
      <dgm:spPr/>
      <dgm:t>
        <a:bodyPr/>
        <a:lstStyle/>
        <a:p>
          <a:endParaRPr lang="it-IT"/>
        </a:p>
      </dgm:t>
    </dgm:pt>
    <dgm:pt modelId="{B132B438-3797-004A-9E42-422FB73DD042}">
      <dgm:prSet/>
      <dgm:spPr>
        <a:solidFill>
          <a:srgbClr val="00B050"/>
        </a:solidFill>
      </dgm:spPr>
      <dgm:t>
        <a:bodyPr/>
        <a:lstStyle/>
        <a:p>
          <a:r>
            <a:rPr lang="it-IT"/>
            <a:t>Modifica entro il 10% del valore</a:t>
          </a:r>
        </a:p>
      </dgm:t>
    </dgm:pt>
    <dgm:pt modelId="{1237D50C-A174-BE46-AED2-69EA09FC636F}" type="parTrans" cxnId="{944392E8-6335-6244-BD50-7DB5B1B5EA94}">
      <dgm:prSet/>
      <dgm:spPr/>
      <dgm:t>
        <a:bodyPr/>
        <a:lstStyle/>
        <a:p>
          <a:endParaRPr lang="it-IT"/>
        </a:p>
      </dgm:t>
    </dgm:pt>
    <dgm:pt modelId="{DF613B5C-724C-2F47-A27E-6F5C1DB54E51}" type="sibTrans" cxnId="{944392E8-6335-6244-BD50-7DB5B1B5EA94}">
      <dgm:prSet/>
      <dgm:spPr/>
      <dgm:t>
        <a:bodyPr/>
        <a:lstStyle/>
        <a:p>
          <a:endParaRPr lang="it-IT"/>
        </a:p>
      </dgm:t>
    </dgm:pt>
    <dgm:pt modelId="{D10067BA-132C-5347-B1B4-CC93CC0FDAC2}" type="pres">
      <dgm:prSet presAssocID="{30CA4C46-23EF-B04B-87B8-809B1FA80BC2}" presName="linear" presStyleCnt="0">
        <dgm:presLayoutVars>
          <dgm:animLvl val="lvl"/>
          <dgm:resizeHandles val="exact"/>
        </dgm:presLayoutVars>
      </dgm:prSet>
      <dgm:spPr/>
    </dgm:pt>
    <dgm:pt modelId="{FB81BA4A-1BD6-5148-B83F-CB8FC28CD5A2}" type="pres">
      <dgm:prSet presAssocID="{1701CD18-95DC-074C-B7A5-33A39EBB2F8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FB0F936-66D6-E644-8E86-F165E8217AA7}" type="pres">
      <dgm:prSet presAssocID="{2B0294C7-99C2-2246-AB71-E039E84B0A13}" presName="spacer" presStyleCnt="0"/>
      <dgm:spPr/>
    </dgm:pt>
    <dgm:pt modelId="{D8ACFF5E-F79D-FB49-84A1-7AA453E7DA32}" type="pres">
      <dgm:prSet presAssocID="{1E4E55B5-2434-0944-8963-529D0EE8145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E56455D-E8E1-F540-8939-B066F279E9B7}" type="pres">
      <dgm:prSet presAssocID="{33CA68F6-D0CB-B542-9FE2-C196B2C4BA8A}" presName="spacer" presStyleCnt="0"/>
      <dgm:spPr/>
    </dgm:pt>
    <dgm:pt modelId="{70F34968-1017-424B-8F26-B2102E512E29}" type="pres">
      <dgm:prSet presAssocID="{D9BAB2E4-006B-C347-AABE-B2BEFF15F58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0E3DD6D-C99A-6A4F-BBE1-B8FEEEB53091}" type="pres">
      <dgm:prSet presAssocID="{FE5B5286-B1ED-6E47-87FC-21E614F01BE4}" presName="spacer" presStyleCnt="0"/>
      <dgm:spPr/>
    </dgm:pt>
    <dgm:pt modelId="{1C2CDDC8-2AAE-FB4F-B5B9-406B0B465CA2}" type="pres">
      <dgm:prSet presAssocID="{14EA3056-8CC8-8149-8D88-86E6B2CFF4E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A3B494F-8C21-DD49-975A-B3AE9D991453}" type="pres">
      <dgm:prSet presAssocID="{B81219DD-ED99-5140-A4D0-6895F701E1D1}" presName="spacer" presStyleCnt="0"/>
      <dgm:spPr/>
    </dgm:pt>
    <dgm:pt modelId="{30EAAE44-5EEA-3446-8DFF-C386D59FC1A9}" type="pres">
      <dgm:prSet presAssocID="{B132B438-3797-004A-9E42-422FB73DD04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63CB141-49B0-A442-B7EC-B7C6F7DA2C67}" type="presOf" srcId="{30CA4C46-23EF-B04B-87B8-809B1FA80BC2}" destId="{D10067BA-132C-5347-B1B4-CC93CC0FDAC2}" srcOrd="0" destOrd="0" presId="urn:microsoft.com/office/officeart/2005/8/layout/vList2"/>
    <dgm:cxn modelId="{6DCBF74D-584A-1744-A43F-38AA39AFA59F}" type="presOf" srcId="{14EA3056-8CC8-8149-8D88-86E6B2CFF4E9}" destId="{1C2CDDC8-2AAE-FB4F-B5B9-406B0B465CA2}" srcOrd="0" destOrd="0" presId="urn:microsoft.com/office/officeart/2005/8/layout/vList2"/>
    <dgm:cxn modelId="{8881935D-406F-9442-8D13-4C6E6F250552}" srcId="{30CA4C46-23EF-B04B-87B8-809B1FA80BC2}" destId="{1701CD18-95DC-074C-B7A5-33A39EBB2F85}" srcOrd="0" destOrd="0" parTransId="{2B40DECC-1074-E346-B0E2-031A615C9C80}" sibTransId="{2B0294C7-99C2-2246-AB71-E039E84B0A13}"/>
    <dgm:cxn modelId="{6C108A77-4D8D-924D-97F3-9DCE720D6AD8}" srcId="{30CA4C46-23EF-B04B-87B8-809B1FA80BC2}" destId="{1E4E55B5-2434-0944-8963-529D0EE81457}" srcOrd="1" destOrd="0" parTransId="{D2F2F9A9-B86A-AC46-B3CA-6D903296B305}" sibTransId="{33CA68F6-D0CB-B542-9FE2-C196B2C4BA8A}"/>
    <dgm:cxn modelId="{AC128C92-B846-4C46-90F5-3520FCA4F58F}" type="presOf" srcId="{1E4E55B5-2434-0944-8963-529D0EE81457}" destId="{D8ACFF5E-F79D-FB49-84A1-7AA453E7DA32}" srcOrd="0" destOrd="0" presId="urn:microsoft.com/office/officeart/2005/8/layout/vList2"/>
    <dgm:cxn modelId="{F0715596-44C8-8840-82B1-C6E6EC3FB47F}" type="presOf" srcId="{D9BAB2E4-006B-C347-AABE-B2BEFF15F588}" destId="{70F34968-1017-424B-8F26-B2102E512E29}" srcOrd="0" destOrd="0" presId="urn:microsoft.com/office/officeart/2005/8/layout/vList2"/>
    <dgm:cxn modelId="{83A083C0-804F-5345-BB9C-63859AB329EB}" srcId="{30CA4C46-23EF-B04B-87B8-809B1FA80BC2}" destId="{D9BAB2E4-006B-C347-AABE-B2BEFF15F588}" srcOrd="2" destOrd="0" parTransId="{24758204-A62B-1349-B828-F38BF0F25F7E}" sibTransId="{FE5B5286-B1ED-6E47-87FC-21E614F01BE4}"/>
    <dgm:cxn modelId="{274CA2CE-1B17-D240-8246-215C03349FE4}" type="presOf" srcId="{1701CD18-95DC-074C-B7A5-33A39EBB2F85}" destId="{FB81BA4A-1BD6-5148-B83F-CB8FC28CD5A2}" srcOrd="0" destOrd="0" presId="urn:microsoft.com/office/officeart/2005/8/layout/vList2"/>
    <dgm:cxn modelId="{C7F703D7-ABFD-574A-8E5D-C7D09D8F3CE5}" srcId="{30CA4C46-23EF-B04B-87B8-809B1FA80BC2}" destId="{14EA3056-8CC8-8149-8D88-86E6B2CFF4E9}" srcOrd="3" destOrd="0" parTransId="{6A46B210-522E-974A-8BA3-706EEE357C79}" sibTransId="{B81219DD-ED99-5140-A4D0-6895F701E1D1}"/>
    <dgm:cxn modelId="{944392E8-6335-6244-BD50-7DB5B1B5EA94}" srcId="{30CA4C46-23EF-B04B-87B8-809B1FA80BC2}" destId="{B132B438-3797-004A-9E42-422FB73DD042}" srcOrd="4" destOrd="0" parTransId="{1237D50C-A174-BE46-AED2-69EA09FC636F}" sibTransId="{DF613B5C-724C-2F47-A27E-6F5C1DB54E51}"/>
    <dgm:cxn modelId="{E7E355FE-E085-344D-B0C7-29E04F03B1D3}" type="presOf" srcId="{B132B438-3797-004A-9E42-422FB73DD042}" destId="{30EAAE44-5EEA-3446-8DFF-C386D59FC1A9}" srcOrd="0" destOrd="0" presId="urn:microsoft.com/office/officeart/2005/8/layout/vList2"/>
    <dgm:cxn modelId="{9968EDD5-9019-EB42-81E3-A604545A3B2E}" type="presParOf" srcId="{D10067BA-132C-5347-B1B4-CC93CC0FDAC2}" destId="{FB81BA4A-1BD6-5148-B83F-CB8FC28CD5A2}" srcOrd="0" destOrd="0" presId="urn:microsoft.com/office/officeart/2005/8/layout/vList2"/>
    <dgm:cxn modelId="{1391235F-37F1-7F44-852B-C940D7D0B161}" type="presParOf" srcId="{D10067BA-132C-5347-B1B4-CC93CC0FDAC2}" destId="{4FB0F936-66D6-E644-8E86-F165E8217AA7}" srcOrd="1" destOrd="0" presId="urn:microsoft.com/office/officeart/2005/8/layout/vList2"/>
    <dgm:cxn modelId="{956360E1-4EA0-B64C-902F-BF49D898B0AE}" type="presParOf" srcId="{D10067BA-132C-5347-B1B4-CC93CC0FDAC2}" destId="{D8ACFF5E-F79D-FB49-84A1-7AA453E7DA32}" srcOrd="2" destOrd="0" presId="urn:microsoft.com/office/officeart/2005/8/layout/vList2"/>
    <dgm:cxn modelId="{6134300E-5B5F-904C-B902-44E5F36085C3}" type="presParOf" srcId="{D10067BA-132C-5347-B1B4-CC93CC0FDAC2}" destId="{9E56455D-E8E1-F540-8939-B066F279E9B7}" srcOrd="3" destOrd="0" presId="urn:microsoft.com/office/officeart/2005/8/layout/vList2"/>
    <dgm:cxn modelId="{4367EA1E-DC41-6044-BAD3-FC3308348982}" type="presParOf" srcId="{D10067BA-132C-5347-B1B4-CC93CC0FDAC2}" destId="{70F34968-1017-424B-8F26-B2102E512E29}" srcOrd="4" destOrd="0" presId="urn:microsoft.com/office/officeart/2005/8/layout/vList2"/>
    <dgm:cxn modelId="{5E6710E2-197A-874A-A308-6EA00C3BF77A}" type="presParOf" srcId="{D10067BA-132C-5347-B1B4-CC93CC0FDAC2}" destId="{E0E3DD6D-C99A-6A4F-BBE1-B8FEEEB53091}" srcOrd="5" destOrd="0" presId="urn:microsoft.com/office/officeart/2005/8/layout/vList2"/>
    <dgm:cxn modelId="{A2D49259-DE20-0349-8857-C559A574B718}" type="presParOf" srcId="{D10067BA-132C-5347-B1B4-CC93CC0FDAC2}" destId="{1C2CDDC8-2AAE-FB4F-B5B9-406B0B465CA2}" srcOrd="6" destOrd="0" presId="urn:microsoft.com/office/officeart/2005/8/layout/vList2"/>
    <dgm:cxn modelId="{67F1A26E-A240-0A4E-AAB7-2FB99CC7A226}" type="presParOf" srcId="{D10067BA-132C-5347-B1B4-CC93CC0FDAC2}" destId="{DA3B494F-8C21-DD49-975A-B3AE9D991453}" srcOrd="7" destOrd="0" presId="urn:microsoft.com/office/officeart/2005/8/layout/vList2"/>
    <dgm:cxn modelId="{C8497C75-1421-8947-838A-609F95CC461D}" type="presParOf" srcId="{D10067BA-132C-5347-B1B4-CC93CC0FDAC2}" destId="{30EAAE44-5EEA-3446-8DFF-C386D59FC1A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4C40E0-84A0-6B40-8E62-F290F1FF39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5A66E1E-E2C5-6D46-BD5B-06DD3C150454}">
      <dgm:prSet/>
      <dgm:spPr>
        <a:solidFill>
          <a:srgbClr val="FF0000"/>
        </a:solidFill>
      </dgm:spPr>
      <dgm:t>
        <a:bodyPr/>
        <a:lstStyle/>
        <a:p>
          <a:r>
            <a:rPr lang="it-IT" dirty="0"/>
            <a:t>Principio generale (art. 9)</a:t>
          </a:r>
        </a:p>
      </dgm:t>
    </dgm:pt>
    <dgm:pt modelId="{ED25477C-F10A-5747-9A9A-A15DACF66284}" type="parTrans" cxnId="{88E82C3D-A9A5-1642-9D13-4B9CAED8132C}">
      <dgm:prSet/>
      <dgm:spPr/>
      <dgm:t>
        <a:bodyPr/>
        <a:lstStyle/>
        <a:p>
          <a:endParaRPr lang="it-IT"/>
        </a:p>
      </dgm:t>
    </dgm:pt>
    <dgm:pt modelId="{BCE2157F-AEF4-6843-8224-A0AF3C1501BA}" type="sibTrans" cxnId="{88E82C3D-A9A5-1642-9D13-4B9CAED8132C}">
      <dgm:prSet/>
      <dgm:spPr/>
      <dgm:t>
        <a:bodyPr/>
        <a:lstStyle/>
        <a:p>
          <a:endParaRPr lang="it-IT"/>
        </a:p>
      </dgm:t>
    </dgm:pt>
    <dgm:pt modelId="{B480BC90-67B2-A94D-A573-96EC9B829302}">
      <dgm:prSet/>
      <dgm:spPr>
        <a:solidFill>
          <a:srgbClr val="C00000"/>
        </a:solidFill>
      </dgm:spPr>
      <dgm:t>
        <a:bodyPr/>
        <a:lstStyle/>
        <a:p>
          <a:r>
            <a:rPr lang="it-IT" dirty="0"/>
            <a:t>Collocazione storica: vicenda pandemica e post pandemica</a:t>
          </a:r>
        </a:p>
      </dgm:t>
    </dgm:pt>
    <dgm:pt modelId="{48DF4C52-E0B1-F143-A4B5-70B6DBE71C61}" type="parTrans" cxnId="{3C10DB50-05BA-0B47-9D6D-311408940226}">
      <dgm:prSet/>
      <dgm:spPr/>
      <dgm:t>
        <a:bodyPr/>
        <a:lstStyle/>
        <a:p>
          <a:endParaRPr lang="it-IT"/>
        </a:p>
      </dgm:t>
    </dgm:pt>
    <dgm:pt modelId="{5C6372A0-2625-D648-948A-FF43733E5CEB}" type="sibTrans" cxnId="{3C10DB50-05BA-0B47-9D6D-311408940226}">
      <dgm:prSet/>
      <dgm:spPr/>
      <dgm:t>
        <a:bodyPr/>
        <a:lstStyle/>
        <a:p>
          <a:endParaRPr lang="it-IT"/>
        </a:p>
      </dgm:t>
    </dgm:pt>
    <dgm:pt modelId="{DB79EEC6-9567-7048-86DC-FB3A7142D69D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it-IT" dirty="0"/>
            <a:t>Eccessiva onerosità sopravvenuta come rimedio generale ma non efficace</a:t>
          </a:r>
        </a:p>
      </dgm:t>
    </dgm:pt>
    <dgm:pt modelId="{23AB4449-FDA7-A348-B754-EFCA0E326E0D}" type="parTrans" cxnId="{89965D9C-76EA-E747-A3F8-906B23FC97A1}">
      <dgm:prSet/>
      <dgm:spPr/>
      <dgm:t>
        <a:bodyPr/>
        <a:lstStyle/>
        <a:p>
          <a:endParaRPr lang="it-IT"/>
        </a:p>
      </dgm:t>
    </dgm:pt>
    <dgm:pt modelId="{D9520F72-FF53-F94F-B034-0966FC1ED97E}" type="sibTrans" cxnId="{89965D9C-76EA-E747-A3F8-906B23FC97A1}">
      <dgm:prSet/>
      <dgm:spPr/>
      <dgm:t>
        <a:bodyPr/>
        <a:lstStyle/>
        <a:p>
          <a:endParaRPr lang="it-IT"/>
        </a:p>
      </dgm:t>
    </dgm:pt>
    <dgm:pt modelId="{EDDB4D87-1E27-AB4B-A162-1AD9DB448454}">
      <dgm:prSet/>
      <dgm:spPr>
        <a:solidFill>
          <a:srgbClr val="C00000"/>
        </a:solidFill>
      </dgm:spPr>
      <dgm:t>
        <a:bodyPr/>
        <a:lstStyle/>
        <a:p>
          <a:r>
            <a:rPr lang="it-IT"/>
            <a:t>Norme emergenziali incentrate sui lavori</a:t>
          </a:r>
        </a:p>
      </dgm:t>
    </dgm:pt>
    <dgm:pt modelId="{3D8BF2F5-0705-CF41-8744-55DDE16323C8}" type="parTrans" cxnId="{42452F8D-5143-E644-BF7E-C22A372C0C4D}">
      <dgm:prSet/>
      <dgm:spPr/>
      <dgm:t>
        <a:bodyPr/>
        <a:lstStyle/>
        <a:p>
          <a:endParaRPr lang="it-IT"/>
        </a:p>
      </dgm:t>
    </dgm:pt>
    <dgm:pt modelId="{7879A37A-8D4A-E44A-8452-6A45F52A1E30}" type="sibTrans" cxnId="{42452F8D-5143-E644-BF7E-C22A372C0C4D}">
      <dgm:prSet/>
      <dgm:spPr/>
      <dgm:t>
        <a:bodyPr/>
        <a:lstStyle/>
        <a:p>
          <a:endParaRPr lang="it-IT"/>
        </a:p>
      </dgm:t>
    </dgm:pt>
    <dgm:pt modelId="{39B5DFE6-CBCB-404A-8F89-12DB0D32FBD8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it-IT" dirty="0"/>
            <a:t>Impatto sul tessuto aziendale nazionale</a:t>
          </a:r>
        </a:p>
      </dgm:t>
    </dgm:pt>
    <dgm:pt modelId="{0853F046-8179-614D-A700-C1B8D186523B}" type="parTrans" cxnId="{472D164C-8FB9-F343-9AFA-4B72F9B6EC92}">
      <dgm:prSet/>
      <dgm:spPr/>
      <dgm:t>
        <a:bodyPr/>
        <a:lstStyle/>
        <a:p>
          <a:endParaRPr lang="it-IT"/>
        </a:p>
      </dgm:t>
    </dgm:pt>
    <dgm:pt modelId="{A09AC855-288A-3E46-801A-0B83789C95F9}" type="sibTrans" cxnId="{472D164C-8FB9-F343-9AFA-4B72F9B6EC92}">
      <dgm:prSet/>
      <dgm:spPr/>
      <dgm:t>
        <a:bodyPr/>
        <a:lstStyle/>
        <a:p>
          <a:endParaRPr lang="it-IT"/>
        </a:p>
      </dgm:t>
    </dgm:pt>
    <dgm:pt modelId="{DF1B62DF-9BE7-EB41-8C90-6ACE383FA3D7}" type="pres">
      <dgm:prSet presAssocID="{1D4C40E0-84A0-6B40-8E62-F290F1FF39D8}" presName="linear" presStyleCnt="0">
        <dgm:presLayoutVars>
          <dgm:animLvl val="lvl"/>
          <dgm:resizeHandles val="exact"/>
        </dgm:presLayoutVars>
      </dgm:prSet>
      <dgm:spPr/>
    </dgm:pt>
    <dgm:pt modelId="{C8DBE388-3F45-2C46-BCE4-3F4933DF9193}" type="pres">
      <dgm:prSet presAssocID="{45A66E1E-E2C5-6D46-BD5B-06DD3C15045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104A9F4-BC83-AB44-A4EB-60101ED95723}" type="pres">
      <dgm:prSet presAssocID="{BCE2157F-AEF4-6843-8224-A0AF3C1501BA}" presName="spacer" presStyleCnt="0"/>
      <dgm:spPr/>
    </dgm:pt>
    <dgm:pt modelId="{C7943CB5-3DE6-ED48-B2B6-6A7A09641C29}" type="pres">
      <dgm:prSet presAssocID="{B480BC90-67B2-A94D-A573-96EC9B82930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62FFB37-2B94-844B-9E0F-8664173CF9AA}" type="pres">
      <dgm:prSet presAssocID="{5C6372A0-2625-D648-948A-FF43733E5CEB}" presName="spacer" presStyleCnt="0"/>
      <dgm:spPr/>
    </dgm:pt>
    <dgm:pt modelId="{F6B65D18-4D0A-614E-8D11-5531A8BBD8CE}" type="pres">
      <dgm:prSet presAssocID="{EDDB4D87-1E27-AB4B-A162-1AD9DB44845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DC2E674-4F60-4946-ABAD-99B56A13C9B4}" type="pres">
      <dgm:prSet presAssocID="{7879A37A-8D4A-E44A-8452-6A45F52A1E30}" presName="spacer" presStyleCnt="0"/>
      <dgm:spPr/>
    </dgm:pt>
    <dgm:pt modelId="{ABBE0BCF-3528-8E4C-A413-298FD52FE211}" type="pres">
      <dgm:prSet presAssocID="{DB79EEC6-9567-7048-86DC-FB3A7142D69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0E0FC79-17F1-344E-8A1A-E612928E49CC}" type="pres">
      <dgm:prSet presAssocID="{D9520F72-FF53-F94F-B034-0966FC1ED97E}" presName="spacer" presStyleCnt="0"/>
      <dgm:spPr/>
    </dgm:pt>
    <dgm:pt modelId="{508686B8-798A-6E44-B31F-8555411CA260}" type="pres">
      <dgm:prSet presAssocID="{39B5DFE6-CBCB-404A-8F89-12DB0D32FBD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9FBA91D-4A48-3645-AB73-19D78695E9A9}" type="presOf" srcId="{B480BC90-67B2-A94D-A573-96EC9B829302}" destId="{C7943CB5-3DE6-ED48-B2B6-6A7A09641C29}" srcOrd="0" destOrd="0" presId="urn:microsoft.com/office/officeart/2005/8/layout/vList2"/>
    <dgm:cxn modelId="{AFCBF427-4295-BB40-B14D-A52D3C4981F8}" type="presOf" srcId="{DB79EEC6-9567-7048-86DC-FB3A7142D69D}" destId="{ABBE0BCF-3528-8E4C-A413-298FD52FE211}" srcOrd="0" destOrd="0" presId="urn:microsoft.com/office/officeart/2005/8/layout/vList2"/>
    <dgm:cxn modelId="{BA7C3A2A-5843-9F41-9717-2C9926C9576F}" type="presOf" srcId="{45A66E1E-E2C5-6D46-BD5B-06DD3C150454}" destId="{C8DBE388-3F45-2C46-BCE4-3F4933DF9193}" srcOrd="0" destOrd="0" presId="urn:microsoft.com/office/officeart/2005/8/layout/vList2"/>
    <dgm:cxn modelId="{36024F2A-64F9-414B-9CED-32A97BD06CA4}" type="presOf" srcId="{1D4C40E0-84A0-6B40-8E62-F290F1FF39D8}" destId="{DF1B62DF-9BE7-EB41-8C90-6ACE383FA3D7}" srcOrd="0" destOrd="0" presId="urn:microsoft.com/office/officeart/2005/8/layout/vList2"/>
    <dgm:cxn modelId="{88E82C3D-A9A5-1642-9D13-4B9CAED8132C}" srcId="{1D4C40E0-84A0-6B40-8E62-F290F1FF39D8}" destId="{45A66E1E-E2C5-6D46-BD5B-06DD3C150454}" srcOrd="0" destOrd="0" parTransId="{ED25477C-F10A-5747-9A9A-A15DACF66284}" sibTransId="{BCE2157F-AEF4-6843-8224-A0AF3C1501BA}"/>
    <dgm:cxn modelId="{10FFDB3D-15D6-5047-A55E-FF14E15FD996}" type="presOf" srcId="{EDDB4D87-1E27-AB4B-A162-1AD9DB448454}" destId="{F6B65D18-4D0A-614E-8D11-5531A8BBD8CE}" srcOrd="0" destOrd="0" presId="urn:microsoft.com/office/officeart/2005/8/layout/vList2"/>
    <dgm:cxn modelId="{472D164C-8FB9-F343-9AFA-4B72F9B6EC92}" srcId="{1D4C40E0-84A0-6B40-8E62-F290F1FF39D8}" destId="{39B5DFE6-CBCB-404A-8F89-12DB0D32FBD8}" srcOrd="4" destOrd="0" parTransId="{0853F046-8179-614D-A700-C1B8D186523B}" sibTransId="{A09AC855-288A-3E46-801A-0B83789C95F9}"/>
    <dgm:cxn modelId="{3C10DB50-05BA-0B47-9D6D-311408940226}" srcId="{1D4C40E0-84A0-6B40-8E62-F290F1FF39D8}" destId="{B480BC90-67B2-A94D-A573-96EC9B829302}" srcOrd="1" destOrd="0" parTransId="{48DF4C52-E0B1-F143-A4B5-70B6DBE71C61}" sibTransId="{5C6372A0-2625-D648-948A-FF43733E5CEB}"/>
    <dgm:cxn modelId="{42452F8D-5143-E644-BF7E-C22A372C0C4D}" srcId="{1D4C40E0-84A0-6B40-8E62-F290F1FF39D8}" destId="{EDDB4D87-1E27-AB4B-A162-1AD9DB448454}" srcOrd="2" destOrd="0" parTransId="{3D8BF2F5-0705-CF41-8744-55DDE16323C8}" sibTransId="{7879A37A-8D4A-E44A-8452-6A45F52A1E30}"/>
    <dgm:cxn modelId="{89965D9C-76EA-E747-A3F8-906B23FC97A1}" srcId="{1D4C40E0-84A0-6B40-8E62-F290F1FF39D8}" destId="{DB79EEC6-9567-7048-86DC-FB3A7142D69D}" srcOrd="3" destOrd="0" parTransId="{23AB4449-FDA7-A348-B754-EFCA0E326E0D}" sibTransId="{D9520F72-FF53-F94F-B034-0966FC1ED97E}"/>
    <dgm:cxn modelId="{BFD849F3-C6C3-0943-A94B-D69A40BEEFA8}" type="presOf" srcId="{39B5DFE6-CBCB-404A-8F89-12DB0D32FBD8}" destId="{508686B8-798A-6E44-B31F-8555411CA260}" srcOrd="0" destOrd="0" presId="urn:microsoft.com/office/officeart/2005/8/layout/vList2"/>
    <dgm:cxn modelId="{BB6BE242-BE03-2843-BF47-856DA55E9CBB}" type="presParOf" srcId="{DF1B62DF-9BE7-EB41-8C90-6ACE383FA3D7}" destId="{C8DBE388-3F45-2C46-BCE4-3F4933DF9193}" srcOrd="0" destOrd="0" presId="urn:microsoft.com/office/officeart/2005/8/layout/vList2"/>
    <dgm:cxn modelId="{16048076-B677-534D-81BD-2FEBDF227C73}" type="presParOf" srcId="{DF1B62DF-9BE7-EB41-8C90-6ACE383FA3D7}" destId="{A104A9F4-BC83-AB44-A4EB-60101ED95723}" srcOrd="1" destOrd="0" presId="urn:microsoft.com/office/officeart/2005/8/layout/vList2"/>
    <dgm:cxn modelId="{914E2C0B-8F1B-524C-B5B2-247C0707FA30}" type="presParOf" srcId="{DF1B62DF-9BE7-EB41-8C90-6ACE383FA3D7}" destId="{C7943CB5-3DE6-ED48-B2B6-6A7A09641C29}" srcOrd="2" destOrd="0" presId="urn:microsoft.com/office/officeart/2005/8/layout/vList2"/>
    <dgm:cxn modelId="{D377799E-E235-FC43-B7EC-71EA66A5416A}" type="presParOf" srcId="{DF1B62DF-9BE7-EB41-8C90-6ACE383FA3D7}" destId="{562FFB37-2B94-844B-9E0F-8664173CF9AA}" srcOrd="3" destOrd="0" presId="urn:microsoft.com/office/officeart/2005/8/layout/vList2"/>
    <dgm:cxn modelId="{7D2EA226-6F5E-1842-A2FF-9673C0BCD0D8}" type="presParOf" srcId="{DF1B62DF-9BE7-EB41-8C90-6ACE383FA3D7}" destId="{F6B65D18-4D0A-614E-8D11-5531A8BBD8CE}" srcOrd="4" destOrd="0" presId="urn:microsoft.com/office/officeart/2005/8/layout/vList2"/>
    <dgm:cxn modelId="{19E19257-6C6B-474F-B784-0D221B68AA02}" type="presParOf" srcId="{DF1B62DF-9BE7-EB41-8C90-6ACE383FA3D7}" destId="{2DC2E674-4F60-4946-ABAD-99B56A13C9B4}" srcOrd="5" destOrd="0" presId="urn:microsoft.com/office/officeart/2005/8/layout/vList2"/>
    <dgm:cxn modelId="{4DC68708-E788-7849-8541-13BB386EE293}" type="presParOf" srcId="{DF1B62DF-9BE7-EB41-8C90-6ACE383FA3D7}" destId="{ABBE0BCF-3528-8E4C-A413-298FD52FE211}" srcOrd="6" destOrd="0" presId="urn:microsoft.com/office/officeart/2005/8/layout/vList2"/>
    <dgm:cxn modelId="{F31746B5-9D21-0F43-8C52-CB4377EF9E48}" type="presParOf" srcId="{DF1B62DF-9BE7-EB41-8C90-6ACE383FA3D7}" destId="{C0E0FC79-17F1-344E-8A1A-E612928E49CC}" srcOrd="7" destOrd="0" presId="urn:microsoft.com/office/officeart/2005/8/layout/vList2"/>
    <dgm:cxn modelId="{E1ADA06C-4A31-8941-8CA6-7912381A428E}" type="presParOf" srcId="{DF1B62DF-9BE7-EB41-8C90-6ACE383FA3D7}" destId="{508686B8-798A-6E44-B31F-8555411CA260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9D30FB-A9D4-A046-A1BC-DAD4CF81170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34B3F4DA-79E8-4042-A1CB-CD3ADCEE0B50}">
      <dgm:prSet/>
      <dgm:spPr/>
      <dgm:t>
        <a:bodyPr/>
        <a:lstStyle/>
        <a:p>
          <a:r>
            <a:rPr lang="it-IT" dirty="0"/>
            <a:t>Obbligatorio inserimento di clausola di revisione nei contratti</a:t>
          </a:r>
        </a:p>
      </dgm:t>
    </dgm:pt>
    <dgm:pt modelId="{0A23E333-FAFC-014D-B3F6-84902FB8A3F1}" type="parTrans" cxnId="{381EBA6E-3747-B146-9FD3-BD3F282A2FE1}">
      <dgm:prSet/>
      <dgm:spPr/>
      <dgm:t>
        <a:bodyPr/>
        <a:lstStyle/>
        <a:p>
          <a:endParaRPr lang="it-IT"/>
        </a:p>
      </dgm:t>
    </dgm:pt>
    <dgm:pt modelId="{08731390-B017-4345-B8EC-43740DEB2740}" type="sibTrans" cxnId="{381EBA6E-3747-B146-9FD3-BD3F282A2FE1}">
      <dgm:prSet/>
      <dgm:spPr/>
      <dgm:t>
        <a:bodyPr/>
        <a:lstStyle/>
        <a:p>
          <a:endParaRPr lang="it-IT"/>
        </a:p>
      </dgm:t>
    </dgm:pt>
    <dgm:pt modelId="{42F55508-BAC4-4746-8DA4-B0B4151D77A7}">
      <dgm:prSet/>
      <dgm:spPr/>
      <dgm:t>
        <a:bodyPr/>
        <a:lstStyle/>
        <a:p>
          <a:r>
            <a:rPr lang="it-IT" dirty="0"/>
            <a:t>Soppressa l’imprevedibilità (ma vedi nel principio generale, che la richiama)</a:t>
          </a:r>
        </a:p>
      </dgm:t>
    </dgm:pt>
    <dgm:pt modelId="{B3A44FC2-2685-984A-89FF-E818F9A19916}" type="parTrans" cxnId="{9DBA5C22-33D4-B346-B97E-3BE2F6489FF8}">
      <dgm:prSet/>
      <dgm:spPr/>
      <dgm:t>
        <a:bodyPr/>
        <a:lstStyle/>
        <a:p>
          <a:endParaRPr lang="it-IT"/>
        </a:p>
      </dgm:t>
    </dgm:pt>
    <dgm:pt modelId="{B450B3D8-81E5-3B47-99CE-E7DCA1A8D914}" type="sibTrans" cxnId="{9DBA5C22-33D4-B346-B97E-3BE2F6489FF8}">
      <dgm:prSet/>
      <dgm:spPr/>
      <dgm:t>
        <a:bodyPr/>
        <a:lstStyle/>
        <a:p>
          <a:endParaRPr lang="it-IT"/>
        </a:p>
      </dgm:t>
    </dgm:pt>
    <dgm:pt modelId="{7B8F0BE4-CE1C-5A41-ADF9-7F00DFB2498D}">
      <dgm:prSet/>
      <dgm:spPr/>
      <dgm:t>
        <a:bodyPr/>
        <a:lstStyle/>
        <a:p>
          <a:r>
            <a:rPr lang="it-IT"/>
            <a:t>Variazione del costo di lavoro, fornitura o servizio per oltre il 5%</a:t>
          </a:r>
        </a:p>
      </dgm:t>
    </dgm:pt>
    <dgm:pt modelId="{9940B0BC-CA52-9B4D-A5AF-13CAF7726FD9}" type="parTrans" cxnId="{A0C8CF50-E0DD-7D44-9098-132A58CD63C7}">
      <dgm:prSet/>
      <dgm:spPr/>
      <dgm:t>
        <a:bodyPr/>
        <a:lstStyle/>
        <a:p>
          <a:endParaRPr lang="it-IT"/>
        </a:p>
      </dgm:t>
    </dgm:pt>
    <dgm:pt modelId="{825B6341-8BA3-2F43-916C-88B065348015}" type="sibTrans" cxnId="{A0C8CF50-E0DD-7D44-9098-132A58CD63C7}">
      <dgm:prSet/>
      <dgm:spPr/>
      <dgm:t>
        <a:bodyPr/>
        <a:lstStyle/>
        <a:p>
          <a:endParaRPr lang="it-IT"/>
        </a:p>
      </dgm:t>
    </dgm:pt>
    <dgm:pt modelId="{A89A68EC-B271-AA47-B41E-9CFD1B59D960}">
      <dgm:prSet/>
      <dgm:spPr/>
      <dgm:t>
        <a:bodyPr/>
        <a:lstStyle/>
        <a:p>
          <a:r>
            <a:rPr lang="it-IT" dirty="0"/>
            <a:t>Riconosciuto 80% della variazione (eccedente il 5%) in relazione alle prestazioni prevalenti (illogico)</a:t>
          </a:r>
        </a:p>
      </dgm:t>
    </dgm:pt>
    <dgm:pt modelId="{5AB24968-384E-C64B-B48D-1AC46F3C0F19}" type="parTrans" cxnId="{DE122BD0-2BF3-4B4F-AFCE-4BC623FB7FBD}">
      <dgm:prSet/>
      <dgm:spPr/>
      <dgm:t>
        <a:bodyPr/>
        <a:lstStyle/>
        <a:p>
          <a:endParaRPr lang="it-IT"/>
        </a:p>
      </dgm:t>
    </dgm:pt>
    <dgm:pt modelId="{5CBDA6B6-415E-7F47-A308-B48CD641B627}" type="sibTrans" cxnId="{DE122BD0-2BF3-4B4F-AFCE-4BC623FB7FBD}">
      <dgm:prSet/>
      <dgm:spPr/>
      <dgm:t>
        <a:bodyPr/>
        <a:lstStyle/>
        <a:p>
          <a:endParaRPr lang="it-IT"/>
        </a:p>
      </dgm:t>
    </dgm:pt>
    <dgm:pt modelId="{966947B4-C48A-DC48-8FAD-8578857EBEFD}">
      <dgm:prSet/>
      <dgm:spPr/>
      <dgm:t>
        <a:bodyPr/>
        <a:lstStyle/>
        <a:p>
          <a:r>
            <a:rPr lang="it-IT"/>
            <a:t>Indici ISTAT (vd. Art. 60)</a:t>
          </a:r>
        </a:p>
      </dgm:t>
    </dgm:pt>
    <dgm:pt modelId="{72A4DC67-FBF4-F04D-8AA6-8E3D71E5FF37}" type="parTrans" cxnId="{71B1649B-EBC7-1048-B8C3-F94447F57D99}">
      <dgm:prSet/>
      <dgm:spPr/>
      <dgm:t>
        <a:bodyPr/>
        <a:lstStyle/>
        <a:p>
          <a:endParaRPr lang="it-IT"/>
        </a:p>
      </dgm:t>
    </dgm:pt>
    <dgm:pt modelId="{CF555B7C-A6DE-664A-B2F2-716F06A3CF78}" type="sibTrans" cxnId="{71B1649B-EBC7-1048-B8C3-F94447F57D99}">
      <dgm:prSet/>
      <dgm:spPr/>
      <dgm:t>
        <a:bodyPr/>
        <a:lstStyle/>
        <a:p>
          <a:endParaRPr lang="it-IT"/>
        </a:p>
      </dgm:t>
    </dgm:pt>
    <dgm:pt modelId="{5FF658B9-944E-9846-9A07-E4673E170D39}">
      <dgm:prSet/>
      <dgm:spPr/>
      <dgm:t>
        <a:bodyPr/>
        <a:lstStyle/>
        <a:p>
          <a:r>
            <a:rPr lang="it-IT" dirty="0"/>
            <a:t>Risorse: accantonamento imprevisti, ribassi d’asta, somme disponibili da altri interventi</a:t>
          </a:r>
        </a:p>
      </dgm:t>
    </dgm:pt>
    <dgm:pt modelId="{A8329C1E-1398-A644-9433-E1403C9FD57F}" type="parTrans" cxnId="{40CDA86A-7D62-7B49-93E9-50677A7269E1}">
      <dgm:prSet/>
      <dgm:spPr/>
      <dgm:t>
        <a:bodyPr/>
        <a:lstStyle/>
        <a:p>
          <a:endParaRPr lang="it-IT"/>
        </a:p>
      </dgm:t>
    </dgm:pt>
    <dgm:pt modelId="{733CC4CD-B09C-A249-A46A-8AF1ECEE7AEF}" type="sibTrans" cxnId="{40CDA86A-7D62-7B49-93E9-50677A7269E1}">
      <dgm:prSet/>
      <dgm:spPr/>
      <dgm:t>
        <a:bodyPr/>
        <a:lstStyle/>
        <a:p>
          <a:endParaRPr lang="it-IT"/>
        </a:p>
      </dgm:t>
    </dgm:pt>
    <dgm:pt modelId="{B0078062-74BE-484F-AE26-82BFE9373DBE}" type="pres">
      <dgm:prSet presAssocID="{759D30FB-A9D4-A046-A1BC-DAD4CF811707}" presName="linear" presStyleCnt="0">
        <dgm:presLayoutVars>
          <dgm:animLvl val="lvl"/>
          <dgm:resizeHandles val="exact"/>
        </dgm:presLayoutVars>
      </dgm:prSet>
      <dgm:spPr/>
    </dgm:pt>
    <dgm:pt modelId="{DB596599-26BA-A543-AD67-87A76C0E91C1}" type="pres">
      <dgm:prSet presAssocID="{34B3F4DA-79E8-4042-A1CB-CD3ADCEE0B50}" presName="parentText" presStyleLbl="node1" presStyleIdx="0" presStyleCnt="6" custScaleY="156043" custLinFactY="-39395" custLinFactNeighborY="-100000">
        <dgm:presLayoutVars>
          <dgm:chMax val="0"/>
          <dgm:bulletEnabled val="1"/>
        </dgm:presLayoutVars>
      </dgm:prSet>
      <dgm:spPr/>
    </dgm:pt>
    <dgm:pt modelId="{4F95D6B0-A179-9945-A29E-5EBC986AC229}" type="pres">
      <dgm:prSet presAssocID="{08731390-B017-4345-B8EC-43740DEB2740}" presName="spacer" presStyleCnt="0"/>
      <dgm:spPr/>
    </dgm:pt>
    <dgm:pt modelId="{36E8FD13-DCAF-C24E-BC13-53BD7FF3114C}" type="pres">
      <dgm:prSet presAssocID="{42F55508-BAC4-4746-8DA4-B0B4151D77A7}" presName="parentText" presStyleLbl="node1" presStyleIdx="1" presStyleCnt="6" custScaleY="161952">
        <dgm:presLayoutVars>
          <dgm:chMax val="0"/>
          <dgm:bulletEnabled val="1"/>
        </dgm:presLayoutVars>
      </dgm:prSet>
      <dgm:spPr/>
    </dgm:pt>
    <dgm:pt modelId="{8B1D87D5-916C-C244-B59B-EEB680AC36EF}" type="pres">
      <dgm:prSet presAssocID="{B450B3D8-81E5-3B47-99CE-E7DCA1A8D914}" presName="spacer" presStyleCnt="0"/>
      <dgm:spPr/>
    </dgm:pt>
    <dgm:pt modelId="{29DBDBEB-6AEA-2849-A6C9-B05374701281}" type="pres">
      <dgm:prSet presAssocID="{7B8F0BE4-CE1C-5A41-ADF9-7F00DFB2498D}" presName="parentText" presStyleLbl="node1" presStyleIdx="2" presStyleCnt="6" custScaleY="160918">
        <dgm:presLayoutVars>
          <dgm:chMax val="0"/>
          <dgm:bulletEnabled val="1"/>
        </dgm:presLayoutVars>
      </dgm:prSet>
      <dgm:spPr/>
    </dgm:pt>
    <dgm:pt modelId="{43DD15A3-A78D-E747-94FD-AF445BAA1C98}" type="pres">
      <dgm:prSet presAssocID="{825B6341-8BA3-2F43-916C-88B065348015}" presName="spacer" presStyleCnt="0"/>
      <dgm:spPr/>
    </dgm:pt>
    <dgm:pt modelId="{D135DD2A-9434-924D-85FF-31800E7A1D13}" type="pres">
      <dgm:prSet presAssocID="{A89A68EC-B271-AA47-B41E-9CFD1B59D960}" presName="parentText" presStyleLbl="node1" presStyleIdx="3" presStyleCnt="6" custScaleY="144435" custLinFactY="60" custLinFactNeighborX="-122" custLinFactNeighborY="100000">
        <dgm:presLayoutVars>
          <dgm:chMax val="0"/>
          <dgm:bulletEnabled val="1"/>
        </dgm:presLayoutVars>
      </dgm:prSet>
      <dgm:spPr/>
    </dgm:pt>
    <dgm:pt modelId="{9C45A8C6-A2C2-7B45-8069-78FF246D2026}" type="pres">
      <dgm:prSet presAssocID="{5CBDA6B6-415E-7F47-A308-B48CD641B627}" presName="spacer" presStyleCnt="0"/>
      <dgm:spPr/>
    </dgm:pt>
    <dgm:pt modelId="{F8B0BC6D-2CCC-EB44-B12F-A5205E0B29C7}" type="pres">
      <dgm:prSet presAssocID="{966947B4-C48A-DC48-8FAD-8578857EBEFD}" presName="parentText" presStyleLbl="node1" presStyleIdx="4" presStyleCnt="6" custScaleY="138130">
        <dgm:presLayoutVars>
          <dgm:chMax val="0"/>
          <dgm:bulletEnabled val="1"/>
        </dgm:presLayoutVars>
      </dgm:prSet>
      <dgm:spPr/>
    </dgm:pt>
    <dgm:pt modelId="{5B1BC281-A550-504E-B473-AFA4692A0291}" type="pres">
      <dgm:prSet presAssocID="{CF555B7C-A6DE-664A-B2F2-716F06A3CF78}" presName="spacer" presStyleCnt="0"/>
      <dgm:spPr/>
    </dgm:pt>
    <dgm:pt modelId="{240D29C4-1E33-E449-A791-541BD623CC27}" type="pres">
      <dgm:prSet presAssocID="{5FF658B9-944E-9846-9A07-E4673E170D39}" presName="parentText" presStyleLbl="node1" presStyleIdx="5" presStyleCnt="6" custScaleY="141567">
        <dgm:presLayoutVars>
          <dgm:chMax val="0"/>
          <dgm:bulletEnabled val="1"/>
        </dgm:presLayoutVars>
      </dgm:prSet>
      <dgm:spPr/>
    </dgm:pt>
  </dgm:ptLst>
  <dgm:cxnLst>
    <dgm:cxn modelId="{9DBA5C22-33D4-B346-B97E-3BE2F6489FF8}" srcId="{759D30FB-A9D4-A046-A1BC-DAD4CF811707}" destId="{42F55508-BAC4-4746-8DA4-B0B4151D77A7}" srcOrd="1" destOrd="0" parTransId="{B3A44FC2-2685-984A-89FF-E818F9A19916}" sibTransId="{B450B3D8-81E5-3B47-99CE-E7DCA1A8D914}"/>
    <dgm:cxn modelId="{A0C8CF50-E0DD-7D44-9098-132A58CD63C7}" srcId="{759D30FB-A9D4-A046-A1BC-DAD4CF811707}" destId="{7B8F0BE4-CE1C-5A41-ADF9-7F00DFB2498D}" srcOrd="2" destOrd="0" parTransId="{9940B0BC-CA52-9B4D-A5AF-13CAF7726FD9}" sibTransId="{825B6341-8BA3-2F43-916C-88B065348015}"/>
    <dgm:cxn modelId="{40CDA86A-7D62-7B49-93E9-50677A7269E1}" srcId="{759D30FB-A9D4-A046-A1BC-DAD4CF811707}" destId="{5FF658B9-944E-9846-9A07-E4673E170D39}" srcOrd="5" destOrd="0" parTransId="{A8329C1E-1398-A644-9433-E1403C9FD57F}" sibTransId="{733CC4CD-B09C-A249-A46A-8AF1ECEE7AEF}"/>
    <dgm:cxn modelId="{381EBA6E-3747-B146-9FD3-BD3F282A2FE1}" srcId="{759D30FB-A9D4-A046-A1BC-DAD4CF811707}" destId="{34B3F4DA-79E8-4042-A1CB-CD3ADCEE0B50}" srcOrd="0" destOrd="0" parTransId="{0A23E333-FAFC-014D-B3F6-84902FB8A3F1}" sibTransId="{08731390-B017-4345-B8EC-43740DEB2740}"/>
    <dgm:cxn modelId="{61AEBC74-C180-5A49-8B6A-8254AF4C0CE7}" type="presOf" srcId="{966947B4-C48A-DC48-8FAD-8578857EBEFD}" destId="{F8B0BC6D-2CCC-EB44-B12F-A5205E0B29C7}" srcOrd="0" destOrd="0" presId="urn:microsoft.com/office/officeart/2005/8/layout/vList2"/>
    <dgm:cxn modelId="{B7DE518A-45A3-E640-858A-EDA70C55713F}" type="presOf" srcId="{34B3F4DA-79E8-4042-A1CB-CD3ADCEE0B50}" destId="{DB596599-26BA-A543-AD67-87A76C0E91C1}" srcOrd="0" destOrd="0" presId="urn:microsoft.com/office/officeart/2005/8/layout/vList2"/>
    <dgm:cxn modelId="{592D7096-7033-3840-8FE1-EB337ACADBB9}" type="presOf" srcId="{5FF658B9-944E-9846-9A07-E4673E170D39}" destId="{240D29C4-1E33-E449-A791-541BD623CC27}" srcOrd="0" destOrd="0" presId="urn:microsoft.com/office/officeart/2005/8/layout/vList2"/>
    <dgm:cxn modelId="{B3F95F99-1595-2748-8AFE-09B2A41E175F}" type="presOf" srcId="{A89A68EC-B271-AA47-B41E-9CFD1B59D960}" destId="{D135DD2A-9434-924D-85FF-31800E7A1D13}" srcOrd="0" destOrd="0" presId="urn:microsoft.com/office/officeart/2005/8/layout/vList2"/>
    <dgm:cxn modelId="{71B1649B-EBC7-1048-B8C3-F94447F57D99}" srcId="{759D30FB-A9D4-A046-A1BC-DAD4CF811707}" destId="{966947B4-C48A-DC48-8FAD-8578857EBEFD}" srcOrd="4" destOrd="0" parTransId="{72A4DC67-FBF4-F04D-8AA6-8E3D71E5FF37}" sibTransId="{CF555B7C-A6DE-664A-B2F2-716F06A3CF78}"/>
    <dgm:cxn modelId="{FC68F4C3-B8B0-8848-A285-159F291B7337}" type="presOf" srcId="{7B8F0BE4-CE1C-5A41-ADF9-7F00DFB2498D}" destId="{29DBDBEB-6AEA-2849-A6C9-B05374701281}" srcOrd="0" destOrd="0" presId="urn:microsoft.com/office/officeart/2005/8/layout/vList2"/>
    <dgm:cxn modelId="{DE122BD0-2BF3-4B4F-AFCE-4BC623FB7FBD}" srcId="{759D30FB-A9D4-A046-A1BC-DAD4CF811707}" destId="{A89A68EC-B271-AA47-B41E-9CFD1B59D960}" srcOrd="3" destOrd="0" parTransId="{5AB24968-384E-C64B-B48D-1AC46F3C0F19}" sibTransId="{5CBDA6B6-415E-7F47-A308-B48CD641B627}"/>
    <dgm:cxn modelId="{DAD3E6D5-490E-094E-B48D-35ACABF1A881}" type="presOf" srcId="{759D30FB-A9D4-A046-A1BC-DAD4CF811707}" destId="{B0078062-74BE-484F-AE26-82BFE9373DBE}" srcOrd="0" destOrd="0" presId="urn:microsoft.com/office/officeart/2005/8/layout/vList2"/>
    <dgm:cxn modelId="{EE8031E8-DC19-6A48-ABD6-57D3E9592B32}" type="presOf" srcId="{42F55508-BAC4-4746-8DA4-B0B4151D77A7}" destId="{36E8FD13-DCAF-C24E-BC13-53BD7FF3114C}" srcOrd="0" destOrd="0" presId="urn:microsoft.com/office/officeart/2005/8/layout/vList2"/>
    <dgm:cxn modelId="{671EAB39-C76D-424D-9A1A-6E63978B4E3C}" type="presParOf" srcId="{B0078062-74BE-484F-AE26-82BFE9373DBE}" destId="{DB596599-26BA-A543-AD67-87A76C0E91C1}" srcOrd="0" destOrd="0" presId="urn:microsoft.com/office/officeart/2005/8/layout/vList2"/>
    <dgm:cxn modelId="{0124A9D3-8B70-2844-9D4A-BC884C1C14B6}" type="presParOf" srcId="{B0078062-74BE-484F-AE26-82BFE9373DBE}" destId="{4F95D6B0-A179-9945-A29E-5EBC986AC229}" srcOrd="1" destOrd="0" presId="urn:microsoft.com/office/officeart/2005/8/layout/vList2"/>
    <dgm:cxn modelId="{452E43D0-5AA3-314A-A34A-E290E61DA536}" type="presParOf" srcId="{B0078062-74BE-484F-AE26-82BFE9373DBE}" destId="{36E8FD13-DCAF-C24E-BC13-53BD7FF3114C}" srcOrd="2" destOrd="0" presId="urn:microsoft.com/office/officeart/2005/8/layout/vList2"/>
    <dgm:cxn modelId="{53AD3447-04E9-034F-B74C-8802A5AD0CF1}" type="presParOf" srcId="{B0078062-74BE-484F-AE26-82BFE9373DBE}" destId="{8B1D87D5-916C-C244-B59B-EEB680AC36EF}" srcOrd="3" destOrd="0" presId="urn:microsoft.com/office/officeart/2005/8/layout/vList2"/>
    <dgm:cxn modelId="{EC2DCAA5-B5ED-5546-BA7C-1C9472B97613}" type="presParOf" srcId="{B0078062-74BE-484F-AE26-82BFE9373DBE}" destId="{29DBDBEB-6AEA-2849-A6C9-B05374701281}" srcOrd="4" destOrd="0" presId="urn:microsoft.com/office/officeart/2005/8/layout/vList2"/>
    <dgm:cxn modelId="{5FCB8513-BA43-A848-A205-7F40AB6F9F87}" type="presParOf" srcId="{B0078062-74BE-484F-AE26-82BFE9373DBE}" destId="{43DD15A3-A78D-E747-94FD-AF445BAA1C98}" srcOrd="5" destOrd="0" presId="urn:microsoft.com/office/officeart/2005/8/layout/vList2"/>
    <dgm:cxn modelId="{377B9B46-FD61-4241-AE0E-B5711ADCE60C}" type="presParOf" srcId="{B0078062-74BE-484F-AE26-82BFE9373DBE}" destId="{D135DD2A-9434-924D-85FF-31800E7A1D13}" srcOrd="6" destOrd="0" presId="urn:microsoft.com/office/officeart/2005/8/layout/vList2"/>
    <dgm:cxn modelId="{EE9DC081-A897-5C48-93B8-384D73547CCC}" type="presParOf" srcId="{B0078062-74BE-484F-AE26-82BFE9373DBE}" destId="{9C45A8C6-A2C2-7B45-8069-78FF246D2026}" srcOrd="7" destOrd="0" presId="urn:microsoft.com/office/officeart/2005/8/layout/vList2"/>
    <dgm:cxn modelId="{BCD3895C-7BEE-6145-8C04-0E3D100640FC}" type="presParOf" srcId="{B0078062-74BE-484F-AE26-82BFE9373DBE}" destId="{F8B0BC6D-2CCC-EB44-B12F-A5205E0B29C7}" srcOrd="8" destOrd="0" presId="urn:microsoft.com/office/officeart/2005/8/layout/vList2"/>
    <dgm:cxn modelId="{636CC171-C2C4-3840-9BB2-19DB9A1882F4}" type="presParOf" srcId="{B0078062-74BE-484F-AE26-82BFE9373DBE}" destId="{5B1BC281-A550-504E-B473-AFA4692A0291}" srcOrd="9" destOrd="0" presId="urn:microsoft.com/office/officeart/2005/8/layout/vList2"/>
    <dgm:cxn modelId="{0DE15F99-2AEB-8348-884A-FFFBA76683C6}" type="presParOf" srcId="{B0078062-74BE-484F-AE26-82BFE9373DBE}" destId="{240D29C4-1E33-E449-A791-541BD623CC2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828BE3-F65A-C546-A250-0E3906E7C7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DEAD6A52-BFC1-DD41-A0DD-16585AB0B337}">
      <dgm:prSet/>
      <dgm:spPr/>
      <dgm:t>
        <a:bodyPr/>
        <a:lstStyle/>
        <a:p>
          <a:r>
            <a:rPr lang="it-IT"/>
            <a:t>Tipizzata dal Codice</a:t>
          </a:r>
        </a:p>
      </dgm:t>
    </dgm:pt>
    <dgm:pt modelId="{782709BE-06A2-5049-92FD-816EFFDCB99E}" type="parTrans" cxnId="{0169CE53-1805-0E4F-9F2C-42B456D0458F}">
      <dgm:prSet/>
      <dgm:spPr/>
      <dgm:t>
        <a:bodyPr/>
        <a:lstStyle/>
        <a:p>
          <a:endParaRPr lang="it-IT"/>
        </a:p>
      </dgm:t>
    </dgm:pt>
    <dgm:pt modelId="{3F057B7F-0284-8A4E-A6B0-E37BE065DCFE}" type="sibTrans" cxnId="{0169CE53-1805-0E4F-9F2C-42B456D0458F}">
      <dgm:prSet/>
      <dgm:spPr/>
      <dgm:t>
        <a:bodyPr/>
        <a:lstStyle/>
        <a:p>
          <a:endParaRPr lang="it-IT"/>
        </a:p>
      </dgm:t>
    </dgm:pt>
    <dgm:pt modelId="{D920AE9C-B2BB-7C42-ABBE-4AF9454439D3}">
      <dgm:prSet/>
      <dgm:spPr/>
      <dgm:t>
        <a:bodyPr/>
        <a:lstStyle/>
        <a:p>
          <a:r>
            <a:rPr lang="it-IT"/>
            <a:t>Rilevanza delle condizioni del PEF e contrattuali</a:t>
          </a:r>
        </a:p>
      </dgm:t>
    </dgm:pt>
    <dgm:pt modelId="{2CDDB1FE-1E8C-DB4E-A831-8D4721584595}" type="parTrans" cxnId="{3E5F086C-DA23-3C4A-81BD-1EE2FF158305}">
      <dgm:prSet/>
      <dgm:spPr/>
      <dgm:t>
        <a:bodyPr/>
        <a:lstStyle/>
        <a:p>
          <a:endParaRPr lang="it-IT"/>
        </a:p>
      </dgm:t>
    </dgm:pt>
    <dgm:pt modelId="{ED59408A-2882-564D-BBA9-54C99B2CEA82}" type="sibTrans" cxnId="{3E5F086C-DA23-3C4A-81BD-1EE2FF158305}">
      <dgm:prSet/>
      <dgm:spPr/>
      <dgm:t>
        <a:bodyPr/>
        <a:lstStyle/>
        <a:p>
          <a:endParaRPr lang="it-IT"/>
        </a:p>
      </dgm:t>
    </dgm:pt>
    <dgm:pt modelId="{AF95CF85-4BC5-1145-B696-FFD4E85849E8}">
      <dgm:prSet/>
      <dgm:spPr/>
      <dgm:t>
        <a:bodyPr/>
        <a:lstStyle/>
        <a:p>
          <a:r>
            <a:rPr lang="it-IT"/>
            <a:t>L’intervento normativo e tariffario</a:t>
          </a:r>
        </a:p>
      </dgm:t>
    </dgm:pt>
    <dgm:pt modelId="{4A167450-A5E2-8C4A-B31E-1F0EECA82782}" type="parTrans" cxnId="{E5E22B10-F2DC-4A46-8070-92AAA038A860}">
      <dgm:prSet/>
      <dgm:spPr/>
      <dgm:t>
        <a:bodyPr/>
        <a:lstStyle/>
        <a:p>
          <a:endParaRPr lang="it-IT"/>
        </a:p>
      </dgm:t>
    </dgm:pt>
    <dgm:pt modelId="{C551E89E-3C5C-D945-BFCA-59FED69971E2}" type="sibTrans" cxnId="{E5E22B10-F2DC-4A46-8070-92AAA038A860}">
      <dgm:prSet/>
      <dgm:spPr/>
      <dgm:t>
        <a:bodyPr/>
        <a:lstStyle/>
        <a:p>
          <a:endParaRPr lang="it-IT"/>
        </a:p>
      </dgm:t>
    </dgm:pt>
    <dgm:pt modelId="{093E4D01-7DC7-5A46-A7D2-6B26BB9B9307}" type="pres">
      <dgm:prSet presAssocID="{D9828BE3-F65A-C546-A250-0E3906E7C7AA}" presName="linear" presStyleCnt="0">
        <dgm:presLayoutVars>
          <dgm:animLvl val="lvl"/>
          <dgm:resizeHandles val="exact"/>
        </dgm:presLayoutVars>
      </dgm:prSet>
      <dgm:spPr/>
    </dgm:pt>
    <dgm:pt modelId="{63BEBDA0-051E-BA48-8EB9-468477C0A50D}" type="pres">
      <dgm:prSet presAssocID="{DEAD6A52-BFC1-DD41-A0DD-16585AB0B337}" presName="parentText" presStyleLbl="node1" presStyleIdx="0" presStyleCnt="3" custLinFactNeighborX="-118" custLinFactNeighborY="20353">
        <dgm:presLayoutVars>
          <dgm:chMax val="0"/>
          <dgm:bulletEnabled val="1"/>
        </dgm:presLayoutVars>
      </dgm:prSet>
      <dgm:spPr/>
    </dgm:pt>
    <dgm:pt modelId="{42052D45-B90E-A34E-8DEE-6A0539C17E70}" type="pres">
      <dgm:prSet presAssocID="{3F057B7F-0284-8A4E-A6B0-E37BE065DCFE}" presName="spacer" presStyleCnt="0"/>
      <dgm:spPr/>
    </dgm:pt>
    <dgm:pt modelId="{A7D3A51E-B50F-B14E-8510-8DE44DDF0A5C}" type="pres">
      <dgm:prSet presAssocID="{D920AE9C-B2BB-7C42-ABBE-4AF9454439D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C1FCAD-DAAC-2C4B-9C12-F9CD24E64C5E}" type="pres">
      <dgm:prSet presAssocID="{ED59408A-2882-564D-BBA9-54C99B2CEA82}" presName="spacer" presStyleCnt="0"/>
      <dgm:spPr/>
    </dgm:pt>
    <dgm:pt modelId="{2C424080-720F-9F42-93CA-F67BE0A90D3D}" type="pres">
      <dgm:prSet presAssocID="{AF95CF85-4BC5-1145-B696-FFD4E85849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5E22B10-F2DC-4A46-8070-92AAA038A860}" srcId="{D9828BE3-F65A-C546-A250-0E3906E7C7AA}" destId="{AF95CF85-4BC5-1145-B696-FFD4E85849E8}" srcOrd="2" destOrd="0" parTransId="{4A167450-A5E2-8C4A-B31E-1F0EECA82782}" sibTransId="{C551E89E-3C5C-D945-BFCA-59FED69971E2}"/>
    <dgm:cxn modelId="{F9A5602D-3AC8-E84D-9EC5-2A52BD82878D}" type="presOf" srcId="{AF95CF85-4BC5-1145-B696-FFD4E85849E8}" destId="{2C424080-720F-9F42-93CA-F67BE0A90D3D}" srcOrd="0" destOrd="0" presId="urn:microsoft.com/office/officeart/2005/8/layout/vList2"/>
    <dgm:cxn modelId="{0169CE53-1805-0E4F-9F2C-42B456D0458F}" srcId="{D9828BE3-F65A-C546-A250-0E3906E7C7AA}" destId="{DEAD6A52-BFC1-DD41-A0DD-16585AB0B337}" srcOrd="0" destOrd="0" parTransId="{782709BE-06A2-5049-92FD-816EFFDCB99E}" sibTransId="{3F057B7F-0284-8A4E-A6B0-E37BE065DCFE}"/>
    <dgm:cxn modelId="{3E5F086C-DA23-3C4A-81BD-1EE2FF158305}" srcId="{D9828BE3-F65A-C546-A250-0E3906E7C7AA}" destId="{D920AE9C-B2BB-7C42-ABBE-4AF9454439D3}" srcOrd="1" destOrd="0" parTransId="{2CDDB1FE-1E8C-DB4E-A831-8D4721584595}" sibTransId="{ED59408A-2882-564D-BBA9-54C99B2CEA82}"/>
    <dgm:cxn modelId="{2AC10CA4-09BC-F94E-868B-BC70BCE26128}" type="presOf" srcId="{D9828BE3-F65A-C546-A250-0E3906E7C7AA}" destId="{093E4D01-7DC7-5A46-A7D2-6B26BB9B9307}" srcOrd="0" destOrd="0" presId="urn:microsoft.com/office/officeart/2005/8/layout/vList2"/>
    <dgm:cxn modelId="{CDDDADCD-81D2-7541-A329-5F9F76EE18DA}" type="presOf" srcId="{D920AE9C-B2BB-7C42-ABBE-4AF9454439D3}" destId="{A7D3A51E-B50F-B14E-8510-8DE44DDF0A5C}" srcOrd="0" destOrd="0" presId="urn:microsoft.com/office/officeart/2005/8/layout/vList2"/>
    <dgm:cxn modelId="{1C72FCF9-34D7-7E47-8650-14F82963B974}" type="presOf" srcId="{DEAD6A52-BFC1-DD41-A0DD-16585AB0B337}" destId="{63BEBDA0-051E-BA48-8EB9-468477C0A50D}" srcOrd="0" destOrd="0" presId="urn:microsoft.com/office/officeart/2005/8/layout/vList2"/>
    <dgm:cxn modelId="{A4778E6F-E18E-0048-9E0E-EBE8850423C3}" type="presParOf" srcId="{093E4D01-7DC7-5A46-A7D2-6B26BB9B9307}" destId="{63BEBDA0-051E-BA48-8EB9-468477C0A50D}" srcOrd="0" destOrd="0" presId="urn:microsoft.com/office/officeart/2005/8/layout/vList2"/>
    <dgm:cxn modelId="{DCABF133-1413-7A49-A6EA-D03C8A745132}" type="presParOf" srcId="{093E4D01-7DC7-5A46-A7D2-6B26BB9B9307}" destId="{42052D45-B90E-A34E-8DEE-6A0539C17E70}" srcOrd="1" destOrd="0" presId="urn:microsoft.com/office/officeart/2005/8/layout/vList2"/>
    <dgm:cxn modelId="{3DA29507-1592-9B4F-8B03-F60C2E6B98F3}" type="presParOf" srcId="{093E4D01-7DC7-5A46-A7D2-6B26BB9B9307}" destId="{A7D3A51E-B50F-B14E-8510-8DE44DDF0A5C}" srcOrd="2" destOrd="0" presId="urn:microsoft.com/office/officeart/2005/8/layout/vList2"/>
    <dgm:cxn modelId="{C1C25865-1112-1842-8389-CA466DE56D34}" type="presParOf" srcId="{093E4D01-7DC7-5A46-A7D2-6B26BB9B9307}" destId="{5CC1FCAD-DAAC-2C4B-9C12-F9CD24E64C5E}" srcOrd="3" destOrd="0" presId="urn:microsoft.com/office/officeart/2005/8/layout/vList2"/>
    <dgm:cxn modelId="{57CD71E1-F0C3-AC4A-B7D1-0102D24C7CE0}" type="presParOf" srcId="{093E4D01-7DC7-5A46-A7D2-6B26BB9B9307}" destId="{2C424080-720F-9F42-93CA-F67BE0A90D3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D8C16-6093-4E46-8FAC-2B4678F26C7B}">
      <dsp:nvSpPr>
        <dsp:cNvPr id="0" name=""/>
        <dsp:cNvSpPr/>
      </dsp:nvSpPr>
      <dsp:spPr>
        <a:xfrm>
          <a:off x="0" y="22653"/>
          <a:ext cx="10643261" cy="67158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Clausole contrattuali</a:t>
          </a:r>
        </a:p>
      </dsp:txBody>
      <dsp:txXfrm>
        <a:off x="32784" y="55437"/>
        <a:ext cx="10577693" cy="606012"/>
      </dsp:txXfrm>
    </dsp:sp>
    <dsp:sp modelId="{C34F1A51-81FC-6543-A9A3-8F1DDA10B836}">
      <dsp:nvSpPr>
        <dsp:cNvPr id="0" name=""/>
        <dsp:cNvSpPr/>
      </dsp:nvSpPr>
      <dsp:spPr>
        <a:xfrm>
          <a:off x="0" y="810218"/>
          <a:ext cx="10643261" cy="67158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Prestazioni «supplementari»</a:t>
          </a:r>
        </a:p>
      </dsp:txBody>
      <dsp:txXfrm>
        <a:off x="32784" y="843002"/>
        <a:ext cx="10577693" cy="606012"/>
      </dsp:txXfrm>
    </dsp:sp>
    <dsp:sp modelId="{C7E7BED1-D5AA-8546-855A-AC1BA7AD31D2}">
      <dsp:nvSpPr>
        <dsp:cNvPr id="0" name=""/>
        <dsp:cNvSpPr/>
      </dsp:nvSpPr>
      <dsp:spPr>
        <a:xfrm>
          <a:off x="0" y="1527093"/>
          <a:ext cx="10643261" cy="67158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Circostanze impreviste o imprevedibili</a:t>
          </a:r>
        </a:p>
      </dsp:txBody>
      <dsp:txXfrm>
        <a:off x="32784" y="1559877"/>
        <a:ext cx="10577693" cy="606012"/>
      </dsp:txXfrm>
    </dsp:sp>
    <dsp:sp modelId="{698CA630-4DF6-5246-A337-63FBCB0583D7}">
      <dsp:nvSpPr>
        <dsp:cNvPr id="0" name=""/>
        <dsp:cNvSpPr/>
      </dsp:nvSpPr>
      <dsp:spPr>
        <a:xfrm>
          <a:off x="0" y="2279313"/>
          <a:ext cx="10643261" cy="67158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Sostituzione dell’aggiudicatario</a:t>
          </a:r>
        </a:p>
      </dsp:txBody>
      <dsp:txXfrm>
        <a:off x="32784" y="2312097"/>
        <a:ext cx="10577693" cy="606012"/>
      </dsp:txXfrm>
    </dsp:sp>
    <dsp:sp modelId="{D0D8ADA2-2450-E447-8333-F58DDD4D7E2C}">
      <dsp:nvSpPr>
        <dsp:cNvPr id="0" name=""/>
        <dsp:cNvSpPr/>
      </dsp:nvSpPr>
      <dsp:spPr>
        <a:xfrm>
          <a:off x="0" y="3031533"/>
          <a:ext cx="10643261" cy="67158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Modifiche non sostanziali</a:t>
          </a:r>
        </a:p>
      </dsp:txBody>
      <dsp:txXfrm>
        <a:off x="32784" y="3064317"/>
        <a:ext cx="10577693" cy="606012"/>
      </dsp:txXfrm>
    </dsp:sp>
    <dsp:sp modelId="{62EF8E33-36A4-4244-B989-094DF401938F}">
      <dsp:nvSpPr>
        <dsp:cNvPr id="0" name=""/>
        <dsp:cNvSpPr/>
      </dsp:nvSpPr>
      <dsp:spPr>
        <a:xfrm>
          <a:off x="0" y="3783753"/>
          <a:ext cx="10643261" cy="67158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Variazione &lt;10% per servizi e forniture e &lt;15% per lavori</a:t>
          </a:r>
        </a:p>
      </dsp:txBody>
      <dsp:txXfrm>
        <a:off x="32784" y="3816537"/>
        <a:ext cx="10577693" cy="60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1BA4A-1BD6-5148-B83F-CB8FC28CD5A2}">
      <dsp:nvSpPr>
        <dsp:cNvPr id="0" name=""/>
        <dsp:cNvSpPr/>
      </dsp:nvSpPr>
      <dsp:spPr>
        <a:xfrm>
          <a:off x="0" y="827267"/>
          <a:ext cx="10319980" cy="52767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Previste nei documenti di gara, anche come </a:t>
          </a:r>
          <a:r>
            <a:rPr lang="it-IT" sz="2200" u="sng" kern="1200" dirty="0"/>
            <a:t>opzioni</a:t>
          </a:r>
        </a:p>
      </dsp:txBody>
      <dsp:txXfrm>
        <a:off x="25759" y="853026"/>
        <a:ext cx="10268462" cy="476152"/>
      </dsp:txXfrm>
    </dsp:sp>
    <dsp:sp modelId="{D8ACFF5E-F79D-FB49-84A1-7AA453E7DA32}">
      <dsp:nvSpPr>
        <dsp:cNvPr id="0" name=""/>
        <dsp:cNvSpPr/>
      </dsp:nvSpPr>
      <dsp:spPr>
        <a:xfrm>
          <a:off x="0" y="1418297"/>
          <a:ext cx="10319980" cy="52767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Lavori e servizi supplementari</a:t>
          </a:r>
        </a:p>
      </dsp:txBody>
      <dsp:txXfrm>
        <a:off x="25759" y="1444056"/>
        <a:ext cx="10268462" cy="476152"/>
      </dsp:txXfrm>
    </dsp:sp>
    <dsp:sp modelId="{70F34968-1017-424B-8F26-B2102E512E29}">
      <dsp:nvSpPr>
        <dsp:cNvPr id="0" name=""/>
        <dsp:cNvSpPr/>
      </dsp:nvSpPr>
      <dsp:spPr>
        <a:xfrm>
          <a:off x="0" y="2009327"/>
          <a:ext cx="10319980" cy="52767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Imprevisti che non alterano la natura della concessione, purché entro il 50% del valore</a:t>
          </a:r>
        </a:p>
      </dsp:txBody>
      <dsp:txXfrm>
        <a:off x="25759" y="2035086"/>
        <a:ext cx="10268462" cy="476152"/>
      </dsp:txXfrm>
    </dsp:sp>
    <dsp:sp modelId="{1C2CDDC8-2AAE-FB4F-B5B9-406B0B465CA2}">
      <dsp:nvSpPr>
        <dsp:cNvPr id="0" name=""/>
        <dsp:cNvSpPr/>
      </dsp:nvSpPr>
      <dsp:spPr>
        <a:xfrm>
          <a:off x="0" y="2600357"/>
          <a:ext cx="10319980" cy="52767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Modifica non sostanziale (vedi condizioni art. 4)</a:t>
          </a:r>
        </a:p>
      </dsp:txBody>
      <dsp:txXfrm>
        <a:off x="25759" y="2626116"/>
        <a:ext cx="10268462" cy="476152"/>
      </dsp:txXfrm>
    </dsp:sp>
    <dsp:sp modelId="{30EAAE44-5EEA-3446-8DFF-C386D59FC1A9}">
      <dsp:nvSpPr>
        <dsp:cNvPr id="0" name=""/>
        <dsp:cNvSpPr/>
      </dsp:nvSpPr>
      <dsp:spPr>
        <a:xfrm>
          <a:off x="0" y="3191387"/>
          <a:ext cx="10319980" cy="52767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Modifica entro il 10% del valore</a:t>
          </a:r>
        </a:p>
      </dsp:txBody>
      <dsp:txXfrm>
        <a:off x="25759" y="3217146"/>
        <a:ext cx="10268462" cy="476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BE388-3F45-2C46-BCE4-3F4933DF9193}">
      <dsp:nvSpPr>
        <dsp:cNvPr id="0" name=""/>
        <dsp:cNvSpPr/>
      </dsp:nvSpPr>
      <dsp:spPr>
        <a:xfrm>
          <a:off x="0" y="641017"/>
          <a:ext cx="10515600" cy="64759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Principio generale (art. 9)</a:t>
          </a:r>
        </a:p>
      </dsp:txBody>
      <dsp:txXfrm>
        <a:off x="31613" y="672630"/>
        <a:ext cx="10452374" cy="584369"/>
      </dsp:txXfrm>
    </dsp:sp>
    <dsp:sp modelId="{C7943CB5-3DE6-ED48-B2B6-6A7A09641C29}">
      <dsp:nvSpPr>
        <dsp:cNvPr id="0" name=""/>
        <dsp:cNvSpPr/>
      </dsp:nvSpPr>
      <dsp:spPr>
        <a:xfrm>
          <a:off x="0" y="1366372"/>
          <a:ext cx="10515600" cy="647595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Collocazione storica: vicenda pandemica e post pandemica</a:t>
          </a:r>
        </a:p>
      </dsp:txBody>
      <dsp:txXfrm>
        <a:off x="31613" y="1397985"/>
        <a:ext cx="10452374" cy="584369"/>
      </dsp:txXfrm>
    </dsp:sp>
    <dsp:sp modelId="{F6B65D18-4D0A-614E-8D11-5531A8BBD8CE}">
      <dsp:nvSpPr>
        <dsp:cNvPr id="0" name=""/>
        <dsp:cNvSpPr/>
      </dsp:nvSpPr>
      <dsp:spPr>
        <a:xfrm>
          <a:off x="0" y="2091727"/>
          <a:ext cx="10515600" cy="647595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Norme emergenziali incentrate sui lavori</a:t>
          </a:r>
        </a:p>
      </dsp:txBody>
      <dsp:txXfrm>
        <a:off x="31613" y="2123340"/>
        <a:ext cx="10452374" cy="584369"/>
      </dsp:txXfrm>
    </dsp:sp>
    <dsp:sp modelId="{ABBE0BCF-3528-8E4C-A413-298FD52FE211}">
      <dsp:nvSpPr>
        <dsp:cNvPr id="0" name=""/>
        <dsp:cNvSpPr/>
      </dsp:nvSpPr>
      <dsp:spPr>
        <a:xfrm>
          <a:off x="0" y="2817082"/>
          <a:ext cx="10515600" cy="647595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Eccessiva onerosità sopravvenuta come rimedio generale ma non efficace</a:t>
          </a:r>
        </a:p>
      </dsp:txBody>
      <dsp:txXfrm>
        <a:off x="31613" y="2848695"/>
        <a:ext cx="10452374" cy="584369"/>
      </dsp:txXfrm>
    </dsp:sp>
    <dsp:sp modelId="{508686B8-798A-6E44-B31F-8555411CA260}">
      <dsp:nvSpPr>
        <dsp:cNvPr id="0" name=""/>
        <dsp:cNvSpPr/>
      </dsp:nvSpPr>
      <dsp:spPr>
        <a:xfrm>
          <a:off x="0" y="3542437"/>
          <a:ext cx="10515600" cy="647595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Impatto sul tessuto aziendale nazionale</a:t>
          </a:r>
        </a:p>
      </dsp:txBody>
      <dsp:txXfrm>
        <a:off x="31613" y="3574050"/>
        <a:ext cx="10452374" cy="584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96599-26BA-A543-AD67-87A76C0E91C1}">
      <dsp:nvSpPr>
        <dsp:cNvPr id="0" name=""/>
        <dsp:cNvSpPr/>
      </dsp:nvSpPr>
      <dsp:spPr>
        <a:xfrm>
          <a:off x="0" y="0"/>
          <a:ext cx="10685740" cy="7485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Obbligatorio inserimento di clausola di revisione nei contratti</a:t>
          </a:r>
        </a:p>
      </dsp:txBody>
      <dsp:txXfrm>
        <a:off x="36541" y="36541"/>
        <a:ext cx="10612658" cy="675456"/>
      </dsp:txXfrm>
    </dsp:sp>
    <dsp:sp modelId="{36E8FD13-DCAF-C24E-BC13-53BD7FF3114C}">
      <dsp:nvSpPr>
        <dsp:cNvPr id="0" name=""/>
        <dsp:cNvSpPr/>
      </dsp:nvSpPr>
      <dsp:spPr>
        <a:xfrm>
          <a:off x="0" y="845049"/>
          <a:ext cx="10685740" cy="776883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Soppressa l’imprevedibilità (ma vedi nel principio generale, che la richiama)</a:t>
          </a:r>
        </a:p>
      </dsp:txBody>
      <dsp:txXfrm>
        <a:off x="37924" y="882973"/>
        <a:ext cx="10609892" cy="701035"/>
      </dsp:txXfrm>
    </dsp:sp>
    <dsp:sp modelId="{29DBDBEB-6AEA-2849-A6C9-B05374701281}">
      <dsp:nvSpPr>
        <dsp:cNvPr id="0" name=""/>
        <dsp:cNvSpPr/>
      </dsp:nvSpPr>
      <dsp:spPr>
        <a:xfrm>
          <a:off x="0" y="1679533"/>
          <a:ext cx="10685740" cy="771923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Variazione del costo di lavoro, fornitura o servizio per oltre il 5%</a:t>
          </a:r>
        </a:p>
      </dsp:txBody>
      <dsp:txXfrm>
        <a:off x="37682" y="1717215"/>
        <a:ext cx="10610376" cy="696559"/>
      </dsp:txXfrm>
    </dsp:sp>
    <dsp:sp modelId="{D135DD2A-9434-924D-85FF-31800E7A1D13}">
      <dsp:nvSpPr>
        <dsp:cNvPr id="0" name=""/>
        <dsp:cNvSpPr/>
      </dsp:nvSpPr>
      <dsp:spPr>
        <a:xfrm>
          <a:off x="0" y="2566945"/>
          <a:ext cx="10685740" cy="692854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Riconosciuto 80% della variazione (eccedente il 5%) in relazione alle prestazioni prevalenti (illogico)</a:t>
          </a:r>
        </a:p>
      </dsp:txBody>
      <dsp:txXfrm>
        <a:off x="33822" y="2600767"/>
        <a:ext cx="10618096" cy="625210"/>
      </dsp:txXfrm>
    </dsp:sp>
    <dsp:sp modelId="{F8B0BC6D-2CCC-EB44-B12F-A5205E0B29C7}">
      <dsp:nvSpPr>
        <dsp:cNvPr id="0" name=""/>
        <dsp:cNvSpPr/>
      </dsp:nvSpPr>
      <dsp:spPr>
        <a:xfrm>
          <a:off x="0" y="3259511"/>
          <a:ext cx="10685740" cy="662609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Indici ISTAT (vd. Art. 60)</a:t>
          </a:r>
        </a:p>
      </dsp:txBody>
      <dsp:txXfrm>
        <a:off x="32346" y="3291857"/>
        <a:ext cx="10621048" cy="597917"/>
      </dsp:txXfrm>
    </dsp:sp>
    <dsp:sp modelId="{240D29C4-1E33-E449-A791-541BD623CC27}">
      <dsp:nvSpPr>
        <dsp:cNvPr id="0" name=""/>
        <dsp:cNvSpPr/>
      </dsp:nvSpPr>
      <dsp:spPr>
        <a:xfrm>
          <a:off x="0" y="3979721"/>
          <a:ext cx="10685740" cy="67909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Risorse: accantonamento imprevisti, ribassi d’asta, somme disponibili da altri interventi</a:t>
          </a:r>
        </a:p>
      </dsp:txBody>
      <dsp:txXfrm>
        <a:off x="33151" y="4012872"/>
        <a:ext cx="10619438" cy="6127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EBDA0-051E-BA48-8EB9-468477C0A50D}">
      <dsp:nvSpPr>
        <dsp:cNvPr id="0" name=""/>
        <dsp:cNvSpPr/>
      </dsp:nvSpPr>
      <dsp:spPr>
        <a:xfrm>
          <a:off x="0" y="683086"/>
          <a:ext cx="9932706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/>
            <a:t>Tipizzata dal Codice</a:t>
          </a:r>
        </a:p>
      </dsp:txBody>
      <dsp:txXfrm>
        <a:off x="45663" y="728749"/>
        <a:ext cx="9841380" cy="844089"/>
      </dsp:txXfrm>
    </dsp:sp>
    <dsp:sp modelId="{A7D3A51E-B50F-B14E-8510-8DE44DDF0A5C}">
      <dsp:nvSpPr>
        <dsp:cNvPr id="0" name=""/>
        <dsp:cNvSpPr/>
      </dsp:nvSpPr>
      <dsp:spPr>
        <a:xfrm>
          <a:off x="0" y="1707961"/>
          <a:ext cx="9932706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/>
            <a:t>Rilevanza delle condizioni del PEF e contrattuali</a:t>
          </a:r>
        </a:p>
      </dsp:txBody>
      <dsp:txXfrm>
        <a:off x="45663" y="1753624"/>
        <a:ext cx="9841380" cy="844089"/>
      </dsp:txXfrm>
    </dsp:sp>
    <dsp:sp modelId="{2C424080-720F-9F42-93CA-F67BE0A90D3D}">
      <dsp:nvSpPr>
        <dsp:cNvPr id="0" name=""/>
        <dsp:cNvSpPr/>
      </dsp:nvSpPr>
      <dsp:spPr>
        <a:xfrm>
          <a:off x="0" y="2755696"/>
          <a:ext cx="9932706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900" kern="1200"/>
            <a:t>L’intervento normativo e tariffario</a:t>
          </a:r>
        </a:p>
      </dsp:txBody>
      <dsp:txXfrm>
        <a:off x="45663" y="2801359"/>
        <a:ext cx="9841380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9E7E14-CB25-0874-5510-7035AF17E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F984E3-5813-29DA-3B11-2070B4535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5E2D78-56B6-6150-4AAC-C2968D6C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9453B8-5788-EF86-D2CE-CDF116A1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817E82-BF53-299D-21F3-4FA5DE6A4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08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8DDAB-55AE-1292-DEEA-3D63E1800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480C8B8-8F43-F850-BDA8-BDE23AA4D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D01A43-F79B-F164-313B-2423A1C76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DE7503-6FB6-0708-6707-EC039A9E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8F5FFC-8F58-E6E9-6BED-0F7B4CF0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13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9447081-48E0-DCEB-CB66-F238FAA4A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5FDBE8-21DB-07A3-C12F-67114A931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6FA8D4-5194-9EE3-3D6F-F28EDCF8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8A1637-B584-8AA7-9CC6-93C8C94D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70295E-2558-01D8-3AFC-A07BC523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0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F6CD2-1115-A28A-81A8-BF5DBA986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4E0713-87DB-4AC7-A826-79168E183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FB4B38-9C81-18AC-EAE4-A701C935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6EF9B4-BE2F-DB4C-14E2-52BCF42A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D6BB25-1A9A-A4D0-84DA-C235B4DE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77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26F75B-3640-0C27-FCAE-7CD105CD1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7D6D94-AFFF-F033-C902-5D9B41568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DAC9F1-CC6F-64C9-3A9C-BA2CD663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047889-3E16-5067-CE5A-6A75451A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2F6EFD-AB6B-5519-F4D3-CBF420DC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44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F2C0F-2DA3-26FD-19CD-8D768FDB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1DB5F2-DAC8-B18C-612C-B87598400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50F6A8-04C8-26CC-933D-464D4A664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F3172F-9B8F-BC3B-222A-706A8CA1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4C403C-F9DD-DC63-F166-01CDFA87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DA791B-27DB-D69F-9B26-727DE6EC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E2125-B841-509A-1F3B-F69E68DE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77FC89-8017-9F57-F4D9-76596E187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EA09C6-8902-0A60-B78F-5D65985D4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A9F0B1F-8625-03BC-9F2B-36E2A2C4E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835433B-62C2-3A59-8FDD-C45DD0517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C2C4B46-6780-0405-68D3-6E84BB9A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94801C9-08EF-1EEE-C66F-1DB687AD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47270BC-3DC6-7F36-D581-C3A017A3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39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83007E-8762-438F-5A17-7DC49583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625DF34-77C8-AC2D-E6D9-4CD69D97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1E4292-8F7C-3809-5ED9-0EB1D7C8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494FE3-200F-7D84-7356-E81DAC25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26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9089C7B-87A2-A2FE-D3EE-0C03E4D3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6740643-E8C9-F6B7-C633-A9970239B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CCE6F2-1617-A956-C8B3-491C2C09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87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4CAA45-6E90-2DB7-ECA6-DEBA61490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99E717-5413-759B-95E2-BC4C67E0C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16A27D5-1F36-CF7B-100B-AF8099337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9CB7EB-F72B-33B9-0569-3305D0C3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94EE2F-D16E-B62E-5D07-578A699A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FD180C-C0FC-CAF6-F11C-7F5FD904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82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80ACC-3B34-95B2-CC2A-4ADFBCE7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515DD8-0D75-ACFA-8C12-AB0248B60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680B93-CD76-521A-4263-F09AEF4C4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505E48-0182-4D3A-CD3C-2D15DA9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B64CF0-B697-84D7-CE91-2B3906B4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06B505-E6AF-9530-AC16-84676B3B2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65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48C9677-DAF4-3067-B405-EC6F26B9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649A2A-0969-FEF7-B65D-A17F8E562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DD07BA-1A13-E503-AD74-E539B91D8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7710A-C181-4C4F-BAFC-F618C4A54B59}" type="datetimeFigureOut">
              <a:rPr lang="it-IT" smtClean="0"/>
              <a:t>28/09/23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9C74CD-11A7-7218-1621-5750CC56F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900E53-CC50-DBD0-BB0E-B9C7FDEF1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0D0EC-BBC7-A448-9E68-5A9317B9C3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FFD8D8D-1098-8341-83E1-96E5BF0B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Le modifiche contrattuali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F2C626-9EFB-FF48-89AD-985BFD48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z="3600" dirty="0"/>
              <a:t>Le conseguenze degli affidamenti dei contratti pubblici mediante gara</a:t>
            </a:r>
          </a:p>
          <a:p>
            <a:r>
              <a:rPr lang="it-IT" sz="3600" dirty="0"/>
              <a:t>I vincoli contrattuali: progettuali/prestazionali e di prezzo</a:t>
            </a:r>
          </a:p>
          <a:p>
            <a:r>
              <a:rPr lang="it-IT" sz="3600" dirty="0"/>
              <a:t>L’eccezionalità della variante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93EAF91-481D-804E-8822-532EAEC1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CDECC7B-EB58-AF4C-9D11-5CB9B18B228A}" type="slidenum">
              <a:rPr lang="it-IT" smtClean="0"/>
              <a:pPr>
                <a:spcAft>
                  <a:spcPts val="600"/>
                </a:spcAft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37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A963C377-5C03-D967-95D3-0CB8F58C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717" y="389862"/>
            <a:ext cx="10520566" cy="582347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it-IT" sz="3200" dirty="0"/>
              <a:t>Principio della conservazione dell’equilibrio contrattuale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3ABEC730-1C3E-5D45-AD6B-597CD83F9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608337"/>
              </p:ext>
            </p:extLst>
          </p:nvPr>
        </p:nvGraphicFramePr>
        <p:xfrm>
          <a:off x="849819" y="1345915"/>
          <a:ext cx="10515600" cy="483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051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6761E26-29B2-1147-BC6B-ACEE5100A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sz="4100">
                <a:solidFill>
                  <a:srgbClr val="FFFFFF"/>
                </a:solidFill>
              </a:rPr>
              <a:t>La conservazione dell’equilibrio contrattuale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32D3EE-1812-B64F-AFD6-0236A83D7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dirty="0"/>
              <a:t>Principio civilistico del «sinallagma»</a:t>
            </a:r>
          </a:p>
          <a:p>
            <a:r>
              <a:rPr lang="it-IT" dirty="0"/>
              <a:t>Applicazione di principio anche ai contratti pubblici</a:t>
            </a:r>
          </a:p>
          <a:p>
            <a:r>
              <a:rPr lang="it-IT" dirty="0"/>
              <a:t>Condizioni:</a:t>
            </a:r>
          </a:p>
          <a:p>
            <a:pPr lvl="1"/>
            <a:r>
              <a:rPr lang="it-IT" dirty="0"/>
              <a:t>Non aver assunto volontariamente il rischio</a:t>
            </a:r>
          </a:p>
          <a:p>
            <a:pPr lvl="1"/>
            <a:r>
              <a:rPr lang="it-IT" dirty="0"/>
              <a:t>Eventi straordinari e imprevedibili al momento della stipula</a:t>
            </a:r>
          </a:p>
          <a:p>
            <a:pPr lvl="1"/>
            <a:r>
              <a:rPr lang="it-IT" dirty="0"/>
              <a:t>Estraneità all’alea contrattuale e alle normali fluttuazioni del mercato</a:t>
            </a:r>
          </a:p>
        </p:txBody>
      </p:sp>
    </p:spTree>
    <p:extLst>
      <p:ext uri="{BB962C8B-B14F-4D97-AF65-F5344CB8AC3E}">
        <p14:creationId xmlns:p14="http://schemas.microsoft.com/office/powerpoint/2010/main" val="2068057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C96680-0D19-3A61-94BA-ECF1D23C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516" y="164386"/>
            <a:ext cx="10685740" cy="113353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it-IT" sz="3200" dirty="0"/>
              <a:t>Operatività della revisione (art. 60)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D1FAE01A-89CA-99E6-DCF9-D022C3871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955915"/>
              </p:ext>
            </p:extLst>
          </p:nvPr>
        </p:nvGraphicFramePr>
        <p:xfrm>
          <a:off x="577516" y="1783080"/>
          <a:ext cx="10685740" cy="4697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8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C3C4A6-1C75-DFDA-336F-365B4C72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1064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it-IT" dirty="0"/>
              <a:t>L’adeguamento prezzi come variante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5F67AF-BDD3-1D43-DEB0-8F369AD7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400" dirty="0"/>
              <a:t>Art. 120 comma 8: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3400" dirty="0"/>
              <a:t>«</a:t>
            </a:r>
            <a:r>
              <a:rPr lang="it-IT" sz="3400" i="1" dirty="0"/>
              <a:t>Il contratto è sempre modificabile ai sensi dell'articolo 9 e nel rispetto delle clausole di rinegoziazione contenute nel contratto</a:t>
            </a:r>
            <a:r>
              <a:rPr lang="it-IT" sz="3400" dirty="0"/>
              <a:t>» (art. 60 e art. 120 co. 1)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3400" dirty="0"/>
              <a:t>Se clausole non previste, «</a:t>
            </a:r>
            <a:r>
              <a:rPr lang="it-IT" sz="3400" i="1" dirty="0"/>
              <a:t>la richiesta di rinegoziazione va avanzata senza ritardo e non giustifica, di per sé, la sospensione dell'esecuzione del contratto</a:t>
            </a:r>
            <a:r>
              <a:rPr lang="it-IT" sz="3400" dirty="0"/>
              <a:t>»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it-IT" sz="34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3400" dirty="0"/>
              <a:t>Proposta del RUP di riequilibrio entro 3 mesi.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3400" dirty="0"/>
              <a:t>Senza accordo «</a:t>
            </a:r>
            <a:r>
              <a:rPr lang="it-IT" sz="3400" i="1" dirty="0"/>
              <a:t>entro un termine ragionevole, la parte svantaggiata può agire in giudizio per ottenere l'adeguamento del contratto all'equilibrio originario, salva la responsabilità per la violazione dell'obbligo di rinegoziazione</a:t>
            </a:r>
            <a:r>
              <a:rPr lang="it-IT" sz="3400" dirty="0"/>
              <a:t>»</a:t>
            </a:r>
            <a:endParaRPr lang="it-IT" dirty="0"/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id="{796060A5-29FC-3885-2612-7D4793E2C9F9}"/>
              </a:ext>
            </a:extLst>
          </p:cNvPr>
          <p:cNvSpPr/>
          <p:nvPr/>
        </p:nvSpPr>
        <p:spPr>
          <a:xfrm>
            <a:off x="5900791" y="3836907"/>
            <a:ext cx="390418" cy="56507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42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F5DD9E-F1F0-681D-A52F-A75BFE34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93" y="349321"/>
            <a:ext cx="9825129" cy="11822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it-IT" sz="2800" dirty="0"/>
              <a:t>la revisione nelle concessioni (art. 192)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34462177-D415-834B-27D1-072FDD7A94D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093" y="1943576"/>
          <a:ext cx="993270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492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47C5A48-8C22-99BA-714F-2CFA5C52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I rinnovi e le proroghe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74A7A3-9558-2FB3-E768-93A4BD96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dirty="0"/>
              <a:t>I rinnovi: nozione e condizioni. Art. </a:t>
            </a:r>
            <a:r>
              <a:rPr lang="it-IT"/>
              <a:t>76 </a:t>
            </a:r>
            <a:r>
              <a:rPr lang="it-IT" dirty="0"/>
              <a:t>comma 6 per «nuovi lavori e servizi»</a:t>
            </a:r>
          </a:p>
          <a:p>
            <a:r>
              <a:rPr lang="it-IT" dirty="0"/>
              <a:t>«opzione di proroga»: art. 120 comma 10, prevista nel contratto</a:t>
            </a:r>
          </a:p>
          <a:p>
            <a:r>
              <a:rPr lang="it-IT" dirty="0"/>
              <a:t>Le proroghe tecniche: art. 120 comma 11. Ritardi nell’affidamento del nuovo contratto</a:t>
            </a:r>
          </a:p>
        </p:txBody>
      </p:sp>
    </p:spTree>
    <p:extLst>
      <p:ext uri="{BB962C8B-B14F-4D97-AF65-F5344CB8AC3E}">
        <p14:creationId xmlns:p14="http://schemas.microsoft.com/office/powerpoint/2010/main" val="202322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331332F-8074-9747-FE7B-3C1F8BC1D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593" y="710441"/>
            <a:ext cx="4805996" cy="1297115"/>
          </a:xfrm>
          <a:solidFill>
            <a:schemeClr val="accent2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L’eccezionalità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rinnovi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proroghe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1" descr="SOLOM Società Lombarda Avvocati Amministrativisti">
            <a:extLst>
              <a:ext uri="{FF2B5EF4-FFF2-40B4-BE49-F238E27FC236}">
                <a16:creationId xmlns:a16="http://schemas.microsoft.com/office/drawing/2014/main" id="{5383D937-5304-8A6A-1052-BB34DE3773C0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590966" y="2208944"/>
            <a:ext cx="4805691" cy="39386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sz="36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Consiglio</a:t>
            </a:r>
            <a:r>
              <a:rPr lang="en-US" sz="36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 </a:t>
            </a:r>
            <a:r>
              <a:rPr lang="en-US" sz="36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Stato</a:t>
            </a:r>
            <a:r>
              <a:rPr lang="en-US" sz="36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sez. V, </a:t>
            </a:r>
            <a:r>
              <a:rPr lang="en-US" sz="36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sentenza</a:t>
            </a:r>
            <a:r>
              <a:rPr lang="en-US" sz="36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12 </a:t>
            </a:r>
            <a:r>
              <a:rPr lang="en-US" sz="36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settembre</a:t>
            </a:r>
            <a:r>
              <a:rPr lang="en-US" sz="36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2023, n. 8292: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it-IT" sz="2000" dirty="0"/>
              <a:t>«salve espresse previsioni dettate dalla legge in conformità della normativa </a:t>
            </a:r>
            <a:r>
              <a:rPr lang="it-IT" sz="2000" dirty="0" err="1"/>
              <a:t>eurounitaria</a:t>
            </a:r>
            <a:r>
              <a:rPr lang="it-IT" sz="2000" dirty="0"/>
              <a:t>, l’amministrazione, una volta scaduto il contratto, deve, qualora abbia ancora la necessità di avvalersi dello stesso tipo di prestazioni, effettuare una nuova gara pubblica»</a:t>
            </a:r>
            <a:endParaRPr lang="en-US" sz="20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Graphic 7" descr="Martelletto">
            <a:extLst>
              <a:ext uri="{FF2B5EF4-FFF2-40B4-BE49-F238E27FC236}">
                <a16:creationId xmlns:a16="http://schemas.microsoft.com/office/drawing/2014/main" id="{871D30EC-9B84-CF42-2C7A-4C476B57E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2821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111F1-BD2A-CB46-BEEA-8400E4B3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539" y="441789"/>
            <a:ext cx="10515600" cy="1167987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it-IT" sz="3200" dirty="0"/>
              <a:t>Le varianti negli appalti (art. 120)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6657BF0-A5E1-8AD5-6E6F-7D3A068064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0539" y="2014888"/>
          <a:ext cx="10643261" cy="4477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74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DA31C3C-2EA3-E44C-B110-250410D5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Le clausole contrattuali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CBA05C-D230-C148-AC7F-1474624BC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130" y="638405"/>
            <a:ext cx="5257799" cy="2654070"/>
          </a:xfrm>
        </p:spPr>
        <p:txBody>
          <a:bodyPr anchor="t">
            <a:normAutofit fontScale="85000" lnSpcReduction="20000"/>
          </a:bodyPr>
          <a:lstStyle/>
          <a:p>
            <a:r>
              <a:rPr lang="it-IT" dirty="0"/>
              <a:t>Ipotesi di finanziamenti incerti</a:t>
            </a:r>
          </a:p>
          <a:p>
            <a:r>
              <a:rPr lang="it-IT" dirty="0"/>
              <a:t>Possibile esito di procedure amministrative in corso</a:t>
            </a:r>
          </a:p>
          <a:p>
            <a:r>
              <a:rPr lang="it-IT" dirty="0"/>
              <a:t>Revisione prezzi (rinvio)</a:t>
            </a:r>
          </a:p>
          <a:p>
            <a:r>
              <a:rPr lang="it-IT" dirty="0"/>
              <a:t>La possibile variazione entro il quinto (art. 120 co. 9). Solo se prevista nel contratto, «quinto d’obbligo» non più istituto generale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35DC5F8-A6CE-0340-9DC3-65844AAE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330" y="6356350"/>
            <a:ext cx="84747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CDECC7B-EB58-AF4C-9D11-5CB9B18B228A}" type="slidenum">
              <a:rPr lang="it-IT" smtClean="0"/>
              <a:pPr>
                <a:spcAft>
                  <a:spcPts val="600"/>
                </a:spcAft>
              </a:pPr>
              <a:t>5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1017047-BB5A-C3EA-C3A9-FEBA2090CEA2}"/>
              </a:ext>
            </a:extLst>
          </p:cNvPr>
          <p:cNvSpPr txBox="1"/>
          <p:nvPr/>
        </p:nvSpPr>
        <p:spPr>
          <a:xfrm>
            <a:off x="6263014" y="3429000"/>
            <a:ext cx="463463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400" dirty="0"/>
              <a:t>Non alterata la natura generale del contratto</a:t>
            </a:r>
          </a:p>
          <a:p>
            <a:pPr>
              <a:spcBef>
                <a:spcPts val="1200"/>
              </a:spcBef>
            </a:pPr>
            <a:r>
              <a:rPr lang="it-IT" sz="2400" dirty="0"/>
              <a:t>Operatività per il semplice verificarsi della condizione, senza motivazioni ulteriori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364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8190959-B241-A947-B9DA-726BFD63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it-IT" sz="4100" dirty="0">
                <a:solidFill>
                  <a:srgbClr val="FFFFFF"/>
                </a:solidFill>
              </a:rPr>
              <a:t>Prestazioni supplementari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06E143B-315E-7B41-A5C7-A52AE3C50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it-IT" dirty="0"/>
              <a:t>Lavori, servizi e forniture</a:t>
            </a:r>
          </a:p>
          <a:p>
            <a:r>
              <a:rPr lang="it-IT" dirty="0"/>
              <a:t>Resi necessari e non inclusi nell’appalto</a:t>
            </a:r>
          </a:p>
          <a:p>
            <a:r>
              <a:rPr lang="it-IT" dirty="0"/>
              <a:t>Il cambiamento del contraente: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it-IT" dirty="0"/>
              <a:t>Risulta impraticabile per motivi economici o tecnici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it-IT" dirty="0"/>
              <a:t>Comporta per la PA disguidi notevoli o duplicazione di costi</a:t>
            </a:r>
          </a:p>
          <a:p>
            <a:pPr>
              <a:spcAft>
                <a:spcPts val="800"/>
              </a:spcAft>
            </a:pPr>
            <a:r>
              <a:rPr lang="it-IT" dirty="0"/>
              <a:t>Limite 50% valore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E9C0D73-A2E4-CD4E-9208-C85FA6EE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330" y="6356350"/>
            <a:ext cx="84747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it-IT" smtClean="0"/>
              <a:pPr>
                <a:spcAft>
                  <a:spcPts val="600"/>
                </a:spcAft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09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C298708-A60E-D94A-BCDE-56845AE39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Le circostanze imprevedibili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2106DE-1F59-E745-A082-8D524FFBD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Imprevedibilità oggettiva (soppresso «impreviste»)</a:t>
            </a:r>
          </a:p>
          <a:p>
            <a:r>
              <a:rPr lang="it-IT" dirty="0"/>
              <a:t>Sopravvenienza norme o regolamenti</a:t>
            </a:r>
          </a:p>
          <a:p>
            <a:r>
              <a:rPr lang="it-IT" dirty="0"/>
              <a:t>Provvedimenti dell’Autorità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modifica non deve alterare la natura generale del contratto</a:t>
            </a:r>
          </a:p>
          <a:p>
            <a:pPr marL="0" indent="0">
              <a:buNone/>
            </a:pPr>
            <a:r>
              <a:rPr lang="it-IT" dirty="0"/>
              <a:t>Limite 50% valore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6EB2A7-C87A-8A48-9BF2-B69DAC20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CDECC7B-EB58-AF4C-9D11-5CB9B18B228A}" type="slidenum">
              <a:rPr lang="it-IT" smtClean="0"/>
              <a:pPr>
                <a:spcAft>
                  <a:spcPts val="600"/>
                </a:spcAft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49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D00817C-6851-594B-8010-4B6AB205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89" y="1396686"/>
            <a:ext cx="4421013" cy="406462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Le modifiche quantitativamente contenute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2F7846-D4E3-C642-B81C-874F34BC6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it-IT" dirty="0"/>
              <a:t>Valori &lt;15% (lavori) / 10% (servizi e forniture)</a:t>
            </a:r>
          </a:p>
          <a:p>
            <a:r>
              <a:rPr lang="it-IT" dirty="0"/>
              <a:t>Jus </a:t>
            </a:r>
            <a:r>
              <a:rPr lang="it-IT" dirty="0" err="1"/>
              <a:t>variandi</a:t>
            </a:r>
            <a:r>
              <a:rPr lang="it-IT" dirty="0"/>
              <a:t> totalmente discrezionale entro questi limiti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4B6856-C69A-8649-944C-2119ACD8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CDECC7B-EB58-AF4C-9D11-5CB9B18B228A}" type="slidenum">
              <a:rPr lang="it-IT" smtClean="0"/>
              <a:pPr>
                <a:spcAft>
                  <a:spcPts val="600"/>
                </a:spcAft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436E0-0ED5-9A48-BEDD-BF94E201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482" y="359585"/>
            <a:ext cx="10319980" cy="123555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it-IT" sz="3600" dirty="0"/>
              <a:t>Le modifiche nei contratti di concessione </a:t>
            </a:r>
            <a:br>
              <a:rPr lang="it-IT" dirty="0"/>
            </a:br>
            <a:r>
              <a:rPr lang="it-IT" sz="3600" dirty="0"/>
              <a:t>(art. 189)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F84A7EE8-2626-9FF0-83B9-8B83DFE5A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723201"/>
              </p:ext>
            </p:extLst>
          </p:nvPr>
        </p:nvGraphicFramePr>
        <p:xfrm>
          <a:off x="486562" y="1952090"/>
          <a:ext cx="10319980" cy="4546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A82D26D-B046-2D49-8841-4A8B6CD6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it-IT" smtClean="0"/>
              <a:pPr algn="r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844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704</Words>
  <Application>Microsoft Macintosh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Le modifiche contrattuali</vt:lpstr>
      <vt:lpstr>I rinnovi e le proroghe</vt:lpstr>
      <vt:lpstr>L’eccezionalità di rinnovi e proroghe</vt:lpstr>
      <vt:lpstr>Le varianti negli appalti (art. 120)</vt:lpstr>
      <vt:lpstr>Le clausole contrattuali</vt:lpstr>
      <vt:lpstr>Prestazioni supplementari</vt:lpstr>
      <vt:lpstr>Le circostanze imprevedibili</vt:lpstr>
      <vt:lpstr>Le modifiche quantitativamente contenute</vt:lpstr>
      <vt:lpstr>Le modifiche nei contratti di concessione  (art. 189)</vt:lpstr>
      <vt:lpstr>Principio della conservazione dell’equilibrio contrattuale</vt:lpstr>
      <vt:lpstr>La conservazione dell’equilibrio contrattuale</vt:lpstr>
      <vt:lpstr>Operatività della revisione (art. 60)</vt:lpstr>
      <vt:lpstr>L’adeguamento prezzi come variante</vt:lpstr>
      <vt:lpstr>la revisione nelle concessioni (art. 192)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modifiche contrattuali</dc:title>
  <dc:creator>Maurizio Zoppolato</dc:creator>
  <cp:lastModifiedBy>Maurizio Zoppolato</cp:lastModifiedBy>
  <cp:revision>2</cp:revision>
  <dcterms:created xsi:type="dcterms:W3CDTF">2023-09-26T14:55:45Z</dcterms:created>
  <dcterms:modified xsi:type="dcterms:W3CDTF">2023-09-28T15:07:37Z</dcterms:modified>
</cp:coreProperties>
</file>