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71" r:id="rId4"/>
    <p:sldId id="257" r:id="rId5"/>
    <p:sldId id="258" r:id="rId6"/>
    <p:sldId id="259" r:id="rId7"/>
    <p:sldId id="260" r:id="rId8"/>
    <p:sldId id="261" r:id="rId9"/>
    <p:sldId id="262" r:id="rId10"/>
    <p:sldId id="263" r:id="rId11"/>
    <p:sldId id="265" r:id="rId12"/>
    <p:sldId id="272" r:id="rId13"/>
    <p:sldId id="267" r:id="rId14"/>
    <p:sldId id="268" r:id="rId15"/>
    <p:sldId id="273" r:id="rId16"/>
    <p:sldId id="274" r:id="rId17"/>
    <p:sldId id="275"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22559D"/>
    <a:srgbClr val="2673B8"/>
    <a:srgbClr val="2571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99C8AE-C1E6-45EB-8D97-9BF2CCECA28E}"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it-IT"/>
        </a:p>
      </dgm:t>
    </dgm:pt>
    <dgm:pt modelId="{B030C0F9-6ED5-4FFB-992C-0CEDF999CD62}">
      <dgm:prSet phldrT="[Testo]" custT="1"/>
      <dgm:spPr/>
      <dgm:t>
        <a:bodyPr/>
        <a:lstStyle/>
        <a:p>
          <a:pPr algn="ctr"/>
          <a:r>
            <a:rPr lang="it-IT" sz="1600" b="1" dirty="0"/>
            <a:t>Libro IV Del Partenariato pubblico privato e delle concessioni </a:t>
          </a:r>
        </a:p>
      </dgm:t>
    </dgm:pt>
    <dgm:pt modelId="{D6E985E1-B58F-4A36-95F1-57BF76A96CAE}" type="parTrans" cxnId="{0E4C547A-3806-4D27-BB85-EAC7AEE22676}">
      <dgm:prSet/>
      <dgm:spPr/>
      <dgm:t>
        <a:bodyPr/>
        <a:lstStyle/>
        <a:p>
          <a:endParaRPr lang="it-IT"/>
        </a:p>
      </dgm:t>
    </dgm:pt>
    <dgm:pt modelId="{3B73099D-439F-4532-8F3D-0B029CB44A14}" type="sibTrans" cxnId="{0E4C547A-3806-4D27-BB85-EAC7AEE22676}">
      <dgm:prSet/>
      <dgm:spPr/>
      <dgm:t>
        <a:bodyPr/>
        <a:lstStyle/>
        <a:p>
          <a:endParaRPr lang="it-IT"/>
        </a:p>
      </dgm:t>
    </dgm:pt>
    <dgm:pt modelId="{85BC386A-8055-4083-B367-98E3BC3635C3}">
      <dgm:prSet phldrT="[Testo]" custT="1"/>
      <dgm:spPr/>
      <dgm:t>
        <a:bodyPr/>
        <a:lstStyle/>
        <a:p>
          <a:r>
            <a:rPr lang="it-IT" sz="1200" dirty="0"/>
            <a:t>Parte I</a:t>
          </a:r>
        </a:p>
        <a:p>
          <a:r>
            <a:rPr lang="it-IT" sz="1200" dirty="0"/>
            <a:t>Disposizioni Generali</a:t>
          </a:r>
        </a:p>
        <a:p>
          <a:r>
            <a:rPr lang="it-IT" sz="1200" dirty="0"/>
            <a:t>Artt. 174 - 175 </a:t>
          </a:r>
        </a:p>
        <a:p>
          <a:endParaRPr lang="it-IT" sz="1800" dirty="0"/>
        </a:p>
      </dgm:t>
    </dgm:pt>
    <dgm:pt modelId="{290972CB-68DC-4EE6-8338-0727F26B978C}" type="parTrans" cxnId="{ED693E99-E349-4D0A-8459-E27772C97140}">
      <dgm:prSet/>
      <dgm:spPr/>
      <dgm:t>
        <a:bodyPr/>
        <a:lstStyle/>
        <a:p>
          <a:endParaRPr lang="it-IT"/>
        </a:p>
      </dgm:t>
    </dgm:pt>
    <dgm:pt modelId="{0B39DE87-EA92-4CB9-BA2C-47A382E36BC6}" type="sibTrans" cxnId="{ED693E99-E349-4D0A-8459-E27772C97140}">
      <dgm:prSet/>
      <dgm:spPr/>
      <dgm:t>
        <a:bodyPr/>
        <a:lstStyle/>
        <a:p>
          <a:endParaRPr lang="it-IT"/>
        </a:p>
      </dgm:t>
    </dgm:pt>
    <dgm:pt modelId="{A0B7EE52-C9B2-4D51-9D50-666AC290F0D5}">
      <dgm:prSet phldrT="[Testo]" custT="1"/>
      <dgm:spPr/>
      <dgm:t>
        <a:bodyPr/>
        <a:lstStyle/>
        <a:p>
          <a:pPr algn="ctr"/>
          <a:r>
            <a:rPr lang="it-IT" sz="1600" b="1" dirty="0"/>
            <a:t>Parte II - Dei contratti di concessione</a:t>
          </a:r>
        </a:p>
        <a:p>
          <a:pPr algn="ctr"/>
          <a:r>
            <a:rPr lang="it-IT" sz="1600" b="1" dirty="0"/>
            <a:t>(disciplina di </a:t>
          </a:r>
          <a:r>
            <a:rPr lang="it-IT" sz="1600" b="1" i="1" dirty="0"/>
            <a:t>default</a:t>
          </a:r>
          <a:r>
            <a:rPr lang="it-IT" sz="1600" b="1" dirty="0"/>
            <a:t>) </a:t>
          </a:r>
        </a:p>
      </dgm:t>
    </dgm:pt>
    <dgm:pt modelId="{223ED84D-0190-4591-9043-763884FD9EE2}" type="parTrans" cxnId="{AC5C2FD5-081A-47E2-84CE-BB97ED6DEC46}">
      <dgm:prSet/>
      <dgm:spPr/>
      <dgm:t>
        <a:bodyPr/>
        <a:lstStyle/>
        <a:p>
          <a:endParaRPr lang="it-IT"/>
        </a:p>
      </dgm:t>
    </dgm:pt>
    <dgm:pt modelId="{2CCD8086-6908-42B2-8620-21E8EDF6F914}" type="sibTrans" cxnId="{AC5C2FD5-081A-47E2-84CE-BB97ED6DEC46}">
      <dgm:prSet/>
      <dgm:spPr/>
      <dgm:t>
        <a:bodyPr/>
        <a:lstStyle/>
        <a:p>
          <a:endParaRPr lang="it-IT"/>
        </a:p>
      </dgm:t>
    </dgm:pt>
    <dgm:pt modelId="{2CDCF542-F23E-4C29-A0C5-9740154636C5}">
      <dgm:prSet phldrT="[Testo]"/>
      <dgm:spPr/>
      <dgm:t>
        <a:bodyPr/>
        <a:lstStyle/>
        <a:p>
          <a:r>
            <a:rPr lang="it-IT" dirty="0"/>
            <a:t>Titolo I</a:t>
          </a:r>
        </a:p>
        <a:p>
          <a:r>
            <a:rPr lang="it-IT" dirty="0"/>
            <a:t>L’ambito di applicazione</a:t>
          </a:r>
        </a:p>
        <a:p>
          <a:r>
            <a:rPr lang="it-IT" dirty="0"/>
            <a:t>Artt. 176 - 182 </a:t>
          </a:r>
        </a:p>
      </dgm:t>
    </dgm:pt>
    <dgm:pt modelId="{22C61304-77D8-4B57-B2E4-F688497E1F38}" type="parTrans" cxnId="{42E677AC-0F6B-4161-9AFE-3258E28A6E7C}">
      <dgm:prSet/>
      <dgm:spPr/>
      <dgm:t>
        <a:bodyPr/>
        <a:lstStyle/>
        <a:p>
          <a:endParaRPr lang="it-IT"/>
        </a:p>
      </dgm:t>
    </dgm:pt>
    <dgm:pt modelId="{EE51C70A-2F70-47A8-A8EA-F5767D8BFBC7}" type="sibTrans" cxnId="{42E677AC-0F6B-4161-9AFE-3258E28A6E7C}">
      <dgm:prSet/>
      <dgm:spPr/>
      <dgm:t>
        <a:bodyPr/>
        <a:lstStyle/>
        <a:p>
          <a:endParaRPr lang="it-IT"/>
        </a:p>
      </dgm:t>
    </dgm:pt>
    <dgm:pt modelId="{12626A82-F66C-413A-9877-6CB65DAE95B1}">
      <dgm:prSet phldrT="[Testo]"/>
      <dgm:spPr/>
      <dgm:t>
        <a:bodyPr/>
        <a:lstStyle/>
        <a:p>
          <a:r>
            <a:rPr lang="it-IT" dirty="0"/>
            <a:t>Titolo II</a:t>
          </a:r>
        </a:p>
        <a:p>
          <a:r>
            <a:rPr lang="it-IT" dirty="0"/>
            <a:t>L’aggiudicazione delle concessioni: principi generali e garanzie procedurali</a:t>
          </a:r>
        </a:p>
        <a:p>
          <a:r>
            <a:rPr lang="it-IT" dirty="0"/>
            <a:t>Artt. 182 - 187</a:t>
          </a:r>
        </a:p>
      </dgm:t>
    </dgm:pt>
    <dgm:pt modelId="{EC12E20C-43C3-44F6-89CD-7CF1A0114585}" type="parTrans" cxnId="{C3A516DE-5903-4D2E-A1D9-10937DA89A47}">
      <dgm:prSet/>
      <dgm:spPr/>
      <dgm:t>
        <a:bodyPr/>
        <a:lstStyle/>
        <a:p>
          <a:endParaRPr lang="it-IT"/>
        </a:p>
      </dgm:t>
    </dgm:pt>
    <dgm:pt modelId="{0AE39CD8-595D-485C-B937-9CBFFF45D9ED}" type="sibTrans" cxnId="{C3A516DE-5903-4D2E-A1D9-10937DA89A47}">
      <dgm:prSet/>
      <dgm:spPr/>
      <dgm:t>
        <a:bodyPr/>
        <a:lstStyle/>
        <a:p>
          <a:endParaRPr lang="it-IT"/>
        </a:p>
      </dgm:t>
    </dgm:pt>
    <dgm:pt modelId="{0495EB48-A7E8-4843-913A-F27876E13CDA}">
      <dgm:prSet phldrT="[Testo]" custT="1"/>
      <dgm:spPr/>
      <dgm:t>
        <a:bodyPr/>
        <a:lstStyle/>
        <a:p>
          <a:pPr algn="ctr"/>
          <a:r>
            <a:rPr lang="it-IT" sz="1600" b="1" dirty="0"/>
            <a:t>I contratti di PPP diversi dalla concessioni</a:t>
          </a:r>
        </a:p>
      </dgm:t>
    </dgm:pt>
    <dgm:pt modelId="{54679B53-48DE-4F7F-81FC-F01D33B83DD7}" type="parTrans" cxnId="{C3E89604-05D9-4B48-8938-78D10CD6109C}">
      <dgm:prSet/>
      <dgm:spPr/>
      <dgm:t>
        <a:bodyPr/>
        <a:lstStyle/>
        <a:p>
          <a:endParaRPr lang="it-IT"/>
        </a:p>
      </dgm:t>
    </dgm:pt>
    <dgm:pt modelId="{E754E15A-54E2-42F9-BB81-19839AF578FF}" type="sibTrans" cxnId="{C3E89604-05D9-4B48-8938-78D10CD6109C}">
      <dgm:prSet/>
      <dgm:spPr/>
      <dgm:t>
        <a:bodyPr/>
        <a:lstStyle/>
        <a:p>
          <a:endParaRPr lang="it-IT"/>
        </a:p>
      </dgm:t>
    </dgm:pt>
    <dgm:pt modelId="{0BC1E45A-33F7-466A-BAFC-FAB16942797A}">
      <dgm:prSet phldrT="[Testo]" custT="1"/>
      <dgm:spPr/>
      <dgm:t>
        <a:bodyPr/>
        <a:lstStyle/>
        <a:p>
          <a:r>
            <a:rPr lang="it-IT" sz="800" dirty="0"/>
            <a:t>Parte III</a:t>
          </a:r>
        </a:p>
        <a:p>
          <a:r>
            <a:rPr lang="it-IT" sz="800" dirty="0"/>
            <a:t>Della locazione finanziaria</a:t>
          </a:r>
        </a:p>
        <a:p>
          <a:r>
            <a:rPr lang="it-IT" sz="800" dirty="0"/>
            <a:t>Art. 196</a:t>
          </a:r>
        </a:p>
      </dgm:t>
    </dgm:pt>
    <dgm:pt modelId="{1F3F0370-DCC8-4C81-B629-C56816C574E0}" type="parTrans" cxnId="{22F4D003-12CD-4A1A-93A5-10691B63C046}">
      <dgm:prSet/>
      <dgm:spPr/>
      <dgm:t>
        <a:bodyPr/>
        <a:lstStyle/>
        <a:p>
          <a:endParaRPr lang="it-IT"/>
        </a:p>
      </dgm:t>
    </dgm:pt>
    <dgm:pt modelId="{395EED67-2C27-48F4-B67D-C1FB53241475}" type="sibTrans" cxnId="{22F4D003-12CD-4A1A-93A5-10691B63C046}">
      <dgm:prSet/>
      <dgm:spPr/>
      <dgm:t>
        <a:bodyPr/>
        <a:lstStyle/>
        <a:p>
          <a:endParaRPr lang="it-IT"/>
        </a:p>
      </dgm:t>
    </dgm:pt>
    <dgm:pt modelId="{E1FF9005-DBEE-4277-97DD-DB054F668BA6}">
      <dgm:prSet phldrT="[Testo]" custT="1"/>
      <dgm:spPr/>
      <dgm:t>
        <a:bodyPr/>
        <a:lstStyle/>
        <a:p>
          <a:r>
            <a:rPr lang="it-IT" sz="800" dirty="0"/>
            <a:t>Parte IV</a:t>
          </a:r>
        </a:p>
        <a:p>
          <a:r>
            <a:rPr lang="it-IT" sz="800" dirty="0"/>
            <a:t>Del contratto di disponibilità</a:t>
          </a:r>
        </a:p>
        <a:p>
          <a:r>
            <a:rPr lang="it-IT" sz="800" dirty="0"/>
            <a:t>Art. 197</a:t>
          </a:r>
        </a:p>
      </dgm:t>
    </dgm:pt>
    <dgm:pt modelId="{05EF9F20-F131-4028-889C-DC33BDB6AF70}" type="parTrans" cxnId="{E27D3F62-34FA-4ED9-AB57-3F61A2D20BB5}">
      <dgm:prSet/>
      <dgm:spPr/>
      <dgm:t>
        <a:bodyPr/>
        <a:lstStyle/>
        <a:p>
          <a:endParaRPr lang="it-IT"/>
        </a:p>
      </dgm:t>
    </dgm:pt>
    <dgm:pt modelId="{36A4E60B-8CE5-482D-9016-4B1EAF0CBD48}" type="sibTrans" cxnId="{E27D3F62-34FA-4ED9-AB57-3F61A2D20BB5}">
      <dgm:prSet/>
      <dgm:spPr/>
      <dgm:t>
        <a:bodyPr/>
        <a:lstStyle/>
        <a:p>
          <a:endParaRPr lang="it-IT"/>
        </a:p>
      </dgm:t>
    </dgm:pt>
    <dgm:pt modelId="{EB70FF25-9D4D-4E04-B0F2-B0A7051E4B07}">
      <dgm:prSet/>
      <dgm:spPr/>
      <dgm:t>
        <a:bodyPr/>
        <a:lstStyle/>
        <a:p>
          <a:r>
            <a:rPr lang="it-IT" dirty="0"/>
            <a:t>Titolo III</a:t>
          </a:r>
        </a:p>
        <a:p>
          <a:r>
            <a:rPr lang="it-IT" dirty="0"/>
            <a:t>L’esecuzione delle concessioni</a:t>
          </a:r>
        </a:p>
        <a:p>
          <a:r>
            <a:rPr lang="it-IT" dirty="0"/>
            <a:t>Artt. 188 - 192</a:t>
          </a:r>
        </a:p>
      </dgm:t>
    </dgm:pt>
    <dgm:pt modelId="{E9B1BE7A-0A68-4E9B-9E47-734EDDE10F04}" type="parTrans" cxnId="{BFA81EFA-3E4F-43B8-A070-A125AD676309}">
      <dgm:prSet/>
      <dgm:spPr/>
      <dgm:t>
        <a:bodyPr/>
        <a:lstStyle/>
        <a:p>
          <a:endParaRPr lang="it-IT"/>
        </a:p>
      </dgm:t>
    </dgm:pt>
    <dgm:pt modelId="{3EA701F7-833E-4E7B-8E72-083153BB73F5}" type="sibTrans" cxnId="{BFA81EFA-3E4F-43B8-A070-A125AD676309}">
      <dgm:prSet/>
      <dgm:spPr/>
      <dgm:t>
        <a:bodyPr/>
        <a:lstStyle/>
        <a:p>
          <a:endParaRPr lang="it-IT"/>
        </a:p>
      </dgm:t>
    </dgm:pt>
    <dgm:pt modelId="{159061C6-8651-472F-A1C0-22DE33BB7519}">
      <dgm:prSet/>
      <dgm:spPr/>
      <dgm:t>
        <a:bodyPr/>
        <a:lstStyle/>
        <a:p>
          <a:r>
            <a:rPr lang="it-IT" dirty="0"/>
            <a:t>Titolo IV</a:t>
          </a:r>
        </a:p>
        <a:p>
          <a:r>
            <a:rPr lang="it-IT" dirty="0"/>
            <a:t>La finanza di progetto</a:t>
          </a:r>
        </a:p>
      </dgm:t>
    </dgm:pt>
    <dgm:pt modelId="{1CA97AB4-5172-4205-9FE7-015F46E62AE9}" type="parTrans" cxnId="{A7EF9A03-7B53-4EAF-99E5-2D959F49D4AD}">
      <dgm:prSet/>
      <dgm:spPr/>
      <dgm:t>
        <a:bodyPr/>
        <a:lstStyle/>
        <a:p>
          <a:endParaRPr lang="it-IT"/>
        </a:p>
      </dgm:t>
    </dgm:pt>
    <dgm:pt modelId="{D6613B68-DA85-41CA-99A3-7D6E6AF3CBB8}" type="sibTrans" cxnId="{A7EF9A03-7B53-4EAF-99E5-2D959F49D4AD}">
      <dgm:prSet/>
      <dgm:spPr/>
      <dgm:t>
        <a:bodyPr/>
        <a:lstStyle/>
        <a:p>
          <a:endParaRPr lang="it-IT"/>
        </a:p>
      </dgm:t>
    </dgm:pt>
    <dgm:pt modelId="{50D7B83A-587F-46BB-A47A-0E1A0B340E05}">
      <dgm:prSet custT="1"/>
      <dgm:spPr/>
      <dgm:t>
        <a:bodyPr/>
        <a:lstStyle/>
        <a:p>
          <a:r>
            <a:rPr lang="it-IT" sz="800" dirty="0"/>
            <a:t>Parte V</a:t>
          </a:r>
        </a:p>
        <a:p>
          <a:r>
            <a:rPr lang="it-IT" sz="800" dirty="0"/>
            <a:t>Altre disposizioni in materia di partenariato pubblico privato</a:t>
          </a:r>
        </a:p>
        <a:p>
          <a:r>
            <a:rPr lang="it-IT" sz="800" dirty="0"/>
            <a:t>Artt. 198 – 202</a:t>
          </a:r>
        </a:p>
      </dgm:t>
    </dgm:pt>
    <dgm:pt modelId="{F8286DCF-BB70-403C-B618-DA15F68F451C}" type="parTrans" cxnId="{6A533D75-FA94-4988-B86F-8ED865EE887E}">
      <dgm:prSet/>
      <dgm:spPr/>
      <dgm:t>
        <a:bodyPr/>
        <a:lstStyle/>
        <a:p>
          <a:endParaRPr lang="it-IT"/>
        </a:p>
      </dgm:t>
    </dgm:pt>
    <dgm:pt modelId="{024FB93F-45C5-4B0D-AFFC-CEAD682B6D68}" type="sibTrans" cxnId="{6A533D75-FA94-4988-B86F-8ED865EE887E}">
      <dgm:prSet/>
      <dgm:spPr/>
      <dgm:t>
        <a:bodyPr/>
        <a:lstStyle/>
        <a:p>
          <a:endParaRPr lang="it-IT"/>
        </a:p>
      </dgm:t>
    </dgm:pt>
    <dgm:pt modelId="{9AC2F901-BB85-4AD1-B9DA-00DE5364215C}" type="pres">
      <dgm:prSet presAssocID="{4199C8AE-C1E6-45EB-8D97-9BF2CCECA28E}" presName="Name0" presStyleCnt="0">
        <dgm:presLayoutVars>
          <dgm:chMax val="3"/>
          <dgm:chPref val="1"/>
          <dgm:dir/>
          <dgm:animLvl val="lvl"/>
          <dgm:resizeHandles/>
        </dgm:presLayoutVars>
      </dgm:prSet>
      <dgm:spPr/>
    </dgm:pt>
    <dgm:pt modelId="{EF7FF85B-BC26-4021-B51D-525F967CB9B6}" type="pres">
      <dgm:prSet presAssocID="{4199C8AE-C1E6-45EB-8D97-9BF2CCECA28E}" presName="outerBox" presStyleCnt="0"/>
      <dgm:spPr/>
    </dgm:pt>
    <dgm:pt modelId="{6D218665-B691-4F7C-A6A2-F7680F57128C}" type="pres">
      <dgm:prSet presAssocID="{4199C8AE-C1E6-45EB-8D97-9BF2CCECA28E}" presName="outerBoxParent" presStyleLbl="node1" presStyleIdx="0" presStyleCnt="3"/>
      <dgm:spPr/>
    </dgm:pt>
    <dgm:pt modelId="{346359F3-AA0E-44AA-A028-284D0F44EB86}" type="pres">
      <dgm:prSet presAssocID="{4199C8AE-C1E6-45EB-8D97-9BF2CCECA28E}" presName="outerBoxChildren" presStyleCnt="0"/>
      <dgm:spPr/>
    </dgm:pt>
    <dgm:pt modelId="{D971E3BB-BF14-4D21-8B54-416D659F944A}" type="pres">
      <dgm:prSet presAssocID="{85BC386A-8055-4083-B367-98E3BC3635C3}" presName="oChild" presStyleLbl="fgAcc1" presStyleIdx="0" presStyleCnt="8">
        <dgm:presLayoutVars>
          <dgm:bulletEnabled val="1"/>
        </dgm:presLayoutVars>
      </dgm:prSet>
      <dgm:spPr/>
    </dgm:pt>
    <dgm:pt modelId="{EC3CC2B9-08F1-4A86-92EE-816B728F5AE4}" type="pres">
      <dgm:prSet presAssocID="{4199C8AE-C1E6-45EB-8D97-9BF2CCECA28E}" presName="middleBox" presStyleCnt="0"/>
      <dgm:spPr/>
    </dgm:pt>
    <dgm:pt modelId="{937B8348-4638-47E8-A102-94EB42F2763D}" type="pres">
      <dgm:prSet presAssocID="{4199C8AE-C1E6-45EB-8D97-9BF2CCECA28E}" presName="middleBoxParent" presStyleLbl="node1" presStyleIdx="1" presStyleCnt="3"/>
      <dgm:spPr/>
    </dgm:pt>
    <dgm:pt modelId="{B36C086F-F154-48AF-B95F-597E8BFBF837}" type="pres">
      <dgm:prSet presAssocID="{4199C8AE-C1E6-45EB-8D97-9BF2CCECA28E}" presName="middleBoxChildren" presStyleCnt="0"/>
      <dgm:spPr/>
    </dgm:pt>
    <dgm:pt modelId="{07F0087F-9633-4011-9E11-3BDF9DC42985}" type="pres">
      <dgm:prSet presAssocID="{2CDCF542-F23E-4C29-A0C5-9740154636C5}" presName="mChild" presStyleLbl="fgAcc1" presStyleIdx="1" presStyleCnt="8">
        <dgm:presLayoutVars>
          <dgm:bulletEnabled val="1"/>
        </dgm:presLayoutVars>
      </dgm:prSet>
      <dgm:spPr/>
    </dgm:pt>
    <dgm:pt modelId="{2E804F93-406F-4625-A4F0-60AE5ED8A68F}" type="pres">
      <dgm:prSet presAssocID="{EE51C70A-2F70-47A8-A8EA-F5767D8BFBC7}" presName="middleSibTrans" presStyleCnt="0"/>
      <dgm:spPr/>
    </dgm:pt>
    <dgm:pt modelId="{5C0199A7-B93A-4F76-9635-A89A3AF52C34}" type="pres">
      <dgm:prSet presAssocID="{12626A82-F66C-413A-9877-6CB65DAE95B1}" presName="mChild" presStyleLbl="fgAcc1" presStyleIdx="2" presStyleCnt="8">
        <dgm:presLayoutVars>
          <dgm:bulletEnabled val="1"/>
        </dgm:presLayoutVars>
      </dgm:prSet>
      <dgm:spPr/>
    </dgm:pt>
    <dgm:pt modelId="{FD7F9E58-75D1-4577-AB27-C911FAEB837D}" type="pres">
      <dgm:prSet presAssocID="{0AE39CD8-595D-485C-B937-9CBFFF45D9ED}" presName="middleSibTrans" presStyleCnt="0"/>
      <dgm:spPr/>
    </dgm:pt>
    <dgm:pt modelId="{5C2AE624-4B74-4E53-AC84-7DB13A992A4D}" type="pres">
      <dgm:prSet presAssocID="{EB70FF25-9D4D-4E04-B0F2-B0A7051E4B07}" presName="mChild" presStyleLbl="fgAcc1" presStyleIdx="3" presStyleCnt="8">
        <dgm:presLayoutVars>
          <dgm:bulletEnabled val="1"/>
        </dgm:presLayoutVars>
      </dgm:prSet>
      <dgm:spPr/>
    </dgm:pt>
    <dgm:pt modelId="{CA81A6F1-E0E7-4738-A3AA-02AA8AC48C65}" type="pres">
      <dgm:prSet presAssocID="{3EA701F7-833E-4E7B-8E72-083153BB73F5}" presName="middleSibTrans" presStyleCnt="0"/>
      <dgm:spPr/>
    </dgm:pt>
    <dgm:pt modelId="{275F1031-F9CC-4578-98B5-CB86D05F0EC7}" type="pres">
      <dgm:prSet presAssocID="{159061C6-8651-472F-A1C0-22DE33BB7519}" presName="mChild" presStyleLbl="fgAcc1" presStyleIdx="4" presStyleCnt="8">
        <dgm:presLayoutVars>
          <dgm:bulletEnabled val="1"/>
        </dgm:presLayoutVars>
      </dgm:prSet>
      <dgm:spPr/>
    </dgm:pt>
    <dgm:pt modelId="{1644C2D2-D6B1-48FA-81C1-EF7ABB93DD4E}" type="pres">
      <dgm:prSet presAssocID="{4199C8AE-C1E6-45EB-8D97-9BF2CCECA28E}" presName="centerBox" presStyleCnt="0"/>
      <dgm:spPr/>
    </dgm:pt>
    <dgm:pt modelId="{5A45DB1E-3BE4-4E98-A474-D157C5820D77}" type="pres">
      <dgm:prSet presAssocID="{4199C8AE-C1E6-45EB-8D97-9BF2CCECA28E}" presName="centerBoxParent" presStyleLbl="node1" presStyleIdx="2" presStyleCnt="3"/>
      <dgm:spPr/>
    </dgm:pt>
    <dgm:pt modelId="{FB8E4FC2-6C23-4660-B7A3-1C54A281AAAB}" type="pres">
      <dgm:prSet presAssocID="{4199C8AE-C1E6-45EB-8D97-9BF2CCECA28E}" presName="centerBoxChildren" presStyleCnt="0"/>
      <dgm:spPr/>
    </dgm:pt>
    <dgm:pt modelId="{475E41F0-418E-48F6-8AF1-06B11AC7E28C}" type="pres">
      <dgm:prSet presAssocID="{0BC1E45A-33F7-466A-BAFC-FAB16942797A}" presName="cChild" presStyleLbl="fgAcc1" presStyleIdx="5" presStyleCnt="8">
        <dgm:presLayoutVars>
          <dgm:bulletEnabled val="1"/>
        </dgm:presLayoutVars>
      </dgm:prSet>
      <dgm:spPr/>
    </dgm:pt>
    <dgm:pt modelId="{B8121AC9-AA14-475E-BF62-7793055993E2}" type="pres">
      <dgm:prSet presAssocID="{395EED67-2C27-48F4-B67D-C1FB53241475}" presName="centerSibTrans" presStyleCnt="0"/>
      <dgm:spPr/>
    </dgm:pt>
    <dgm:pt modelId="{90F3CF94-8F22-4EFC-AFC9-DC6939B1A96F}" type="pres">
      <dgm:prSet presAssocID="{E1FF9005-DBEE-4277-97DD-DB054F668BA6}" presName="cChild" presStyleLbl="fgAcc1" presStyleIdx="6" presStyleCnt="8">
        <dgm:presLayoutVars>
          <dgm:bulletEnabled val="1"/>
        </dgm:presLayoutVars>
      </dgm:prSet>
      <dgm:spPr/>
    </dgm:pt>
    <dgm:pt modelId="{F7C9F920-DC17-44BD-804A-E031B622B1A8}" type="pres">
      <dgm:prSet presAssocID="{36A4E60B-8CE5-482D-9016-4B1EAF0CBD48}" presName="centerSibTrans" presStyleCnt="0"/>
      <dgm:spPr/>
    </dgm:pt>
    <dgm:pt modelId="{D68EF438-195F-4329-9F2C-0D31CC1AD052}" type="pres">
      <dgm:prSet presAssocID="{50D7B83A-587F-46BB-A47A-0E1A0B340E05}" presName="cChild" presStyleLbl="fgAcc1" presStyleIdx="7" presStyleCnt="8">
        <dgm:presLayoutVars>
          <dgm:bulletEnabled val="1"/>
        </dgm:presLayoutVars>
      </dgm:prSet>
      <dgm:spPr/>
    </dgm:pt>
  </dgm:ptLst>
  <dgm:cxnLst>
    <dgm:cxn modelId="{A7EF9A03-7B53-4EAF-99E5-2D959F49D4AD}" srcId="{A0B7EE52-C9B2-4D51-9D50-666AC290F0D5}" destId="{159061C6-8651-472F-A1C0-22DE33BB7519}" srcOrd="3" destOrd="0" parTransId="{1CA97AB4-5172-4205-9FE7-015F46E62AE9}" sibTransId="{D6613B68-DA85-41CA-99A3-7D6E6AF3CBB8}"/>
    <dgm:cxn modelId="{22F4D003-12CD-4A1A-93A5-10691B63C046}" srcId="{0495EB48-A7E8-4843-913A-F27876E13CDA}" destId="{0BC1E45A-33F7-466A-BAFC-FAB16942797A}" srcOrd="0" destOrd="0" parTransId="{1F3F0370-DCC8-4C81-B629-C56816C574E0}" sibTransId="{395EED67-2C27-48F4-B67D-C1FB53241475}"/>
    <dgm:cxn modelId="{C3E89604-05D9-4B48-8938-78D10CD6109C}" srcId="{4199C8AE-C1E6-45EB-8D97-9BF2CCECA28E}" destId="{0495EB48-A7E8-4843-913A-F27876E13CDA}" srcOrd="2" destOrd="0" parTransId="{54679B53-48DE-4F7F-81FC-F01D33B83DD7}" sibTransId="{E754E15A-54E2-42F9-BB81-19839AF578FF}"/>
    <dgm:cxn modelId="{21C51A16-83A4-4876-9D91-B12AAAD02477}" type="presOf" srcId="{0495EB48-A7E8-4843-913A-F27876E13CDA}" destId="{5A45DB1E-3BE4-4E98-A474-D157C5820D77}" srcOrd="0" destOrd="0" presId="urn:microsoft.com/office/officeart/2005/8/layout/target2"/>
    <dgm:cxn modelId="{98AF0819-01E1-4090-B32F-BCE67B47CD9E}" type="presOf" srcId="{EB70FF25-9D4D-4E04-B0F2-B0A7051E4B07}" destId="{5C2AE624-4B74-4E53-AC84-7DB13A992A4D}" srcOrd="0" destOrd="0" presId="urn:microsoft.com/office/officeart/2005/8/layout/target2"/>
    <dgm:cxn modelId="{E27D3F62-34FA-4ED9-AB57-3F61A2D20BB5}" srcId="{0495EB48-A7E8-4843-913A-F27876E13CDA}" destId="{E1FF9005-DBEE-4277-97DD-DB054F668BA6}" srcOrd="1" destOrd="0" parTransId="{05EF9F20-F131-4028-889C-DC33BDB6AF70}" sibTransId="{36A4E60B-8CE5-482D-9016-4B1EAF0CBD48}"/>
    <dgm:cxn modelId="{9492D063-3F98-4AB9-9073-3520F3CDD9F5}" type="presOf" srcId="{B030C0F9-6ED5-4FFB-992C-0CEDF999CD62}" destId="{6D218665-B691-4F7C-A6A2-F7680F57128C}" srcOrd="0" destOrd="0" presId="urn:microsoft.com/office/officeart/2005/8/layout/target2"/>
    <dgm:cxn modelId="{84F60448-307A-470D-84E1-7DB2962E4B5E}" type="presOf" srcId="{50D7B83A-587F-46BB-A47A-0E1A0B340E05}" destId="{D68EF438-195F-4329-9F2C-0D31CC1AD052}" srcOrd="0" destOrd="0" presId="urn:microsoft.com/office/officeart/2005/8/layout/target2"/>
    <dgm:cxn modelId="{E8710C4B-102A-4C7B-8792-74D290CA48EF}" type="presOf" srcId="{85BC386A-8055-4083-B367-98E3BC3635C3}" destId="{D971E3BB-BF14-4D21-8B54-416D659F944A}" srcOrd="0" destOrd="0" presId="urn:microsoft.com/office/officeart/2005/8/layout/target2"/>
    <dgm:cxn modelId="{6A533D75-FA94-4988-B86F-8ED865EE887E}" srcId="{0495EB48-A7E8-4843-913A-F27876E13CDA}" destId="{50D7B83A-587F-46BB-A47A-0E1A0B340E05}" srcOrd="2" destOrd="0" parTransId="{F8286DCF-BB70-403C-B618-DA15F68F451C}" sibTransId="{024FB93F-45C5-4B0D-AFFC-CEAD682B6D68}"/>
    <dgm:cxn modelId="{0E4C547A-3806-4D27-BB85-EAC7AEE22676}" srcId="{4199C8AE-C1E6-45EB-8D97-9BF2CCECA28E}" destId="{B030C0F9-6ED5-4FFB-992C-0CEDF999CD62}" srcOrd="0" destOrd="0" parTransId="{D6E985E1-B58F-4A36-95F1-57BF76A96CAE}" sibTransId="{3B73099D-439F-4532-8F3D-0B029CB44A14}"/>
    <dgm:cxn modelId="{ADE46480-BDBC-40D7-AA48-8761B0B613FA}" type="presOf" srcId="{4199C8AE-C1E6-45EB-8D97-9BF2CCECA28E}" destId="{9AC2F901-BB85-4AD1-B9DA-00DE5364215C}" srcOrd="0" destOrd="0" presId="urn:microsoft.com/office/officeart/2005/8/layout/target2"/>
    <dgm:cxn modelId="{ED693E99-E349-4D0A-8459-E27772C97140}" srcId="{B030C0F9-6ED5-4FFB-992C-0CEDF999CD62}" destId="{85BC386A-8055-4083-B367-98E3BC3635C3}" srcOrd="0" destOrd="0" parTransId="{290972CB-68DC-4EE6-8338-0727F26B978C}" sibTransId="{0B39DE87-EA92-4CB9-BA2C-47A382E36BC6}"/>
    <dgm:cxn modelId="{05A3F6A9-6CDA-480A-ABDB-639B0DB5CFDA}" type="presOf" srcId="{12626A82-F66C-413A-9877-6CB65DAE95B1}" destId="{5C0199A7-B93A-4F76-9635-A89A3AF52C34}" srcOrd="0" destOrd="0" presId="urn:microsoft.com/office/officeart/2005/8/layout/target2"/>
    <dgm:cxn modelId="{42E677AC-0F6B-4161-9AFE-3258E28A6E7C}" srcId="{A0B7EE52-C9B2-4D51-9D50-666AC290F0D5}" destId="{2CDCF542-F23E-4C29-A0C5-9740154636C5}" srcOrd="0" destOrd="0" parTransId="{22C61304-77D8-4B57-B2E4-F688497E1F38}" sibTransId="{EE51C70A-2F70-47A8-A8EA-F5767D8BFBC7}"/>
    <dgm:cxn modelId="{5DC4E4B7-3E31-4588-9B29-8FF02CEC8C17}" type="presOf" srcId="{2CDCF542-F23E-4C29-A0C5-9740154636C5}" destId="{07F0087F-9633-4011-9E11-3BDF9DC42985}" srcOrd="0" destOrd="0" presId="urn:microsoft.com/office/officeart/2005/8/layout/target2"/>
    <dgm:cxn modelId="{891AF1C7-2AED-469D-864B-9FF0C279D913}" type="presOf" srcId="{A0B7EE52-C9B2-4D51-9D50-666AC290F0D5}" destId="{937B8348-4638-47E8-A102-94EB42F2763D}" srcOrd="0" destOrd="0" presId="urn:microsoft.com/office/officeart/2005/8/layout/target2"/>
    <dgm:cxn modelId="{AC5C2FD5-081A-47E2-84CE-BB97ED6DEC46}" srcId="{4199C8AE-C1E6-45EB-8D97-9BF2CCECA28E}" destId="{A0B7EE52-C9B2-4D51-9D50-666AC290F0D5}" srcOrd="1" destOrd="0" parTransId="{223ED84D-0190-4591-9043-763884FD9EE2}" sibTransId="{2CCD8086-6908-42B2-8620-21E8EDF6F914}"/>
    <dgm:cxn modelId="{CDB89BD7-129C-4E3F-9F3F-6F134F75DAFB}" type="presOf" srcId="{159061C6-8651-472F-A1C0-22DE33BB7519}" destId="{275F1031-F9CC-4578-98B5-CB86D05F0EC7}" srcOrd="0" destOrd="0" presId="urn:microsoft.com/office/officeart/2005/8/layout/target2"/>
    <dgm:cxn modelId="{C3A516DE-5903-4D2E-A1D9-10937DA89A47}" srcId="{A0B7EE52-C9B2-4D51-9D50-666AC290F0D5}" destId="{12626A82-F66C-413A-9877-6CB65DAE95B1}" srcOrd="1" destOrd="0" parTransId="{EC12E20C-43C3-44F6-89CD-7CF1A0114585}" sibTransId="{0AE39CD8-595D-485C-B937-9CBFFF45D9ED}"/>
    <dgm:cxn modelId="{59190BF0-1930-4D50-A17A-498F1DC77893}" type="presOf" srcId="{E1FF9005-DBEE-4277-97DD-DB054F668BA6}" destId="{90F3CF94-8F22-4EFC-AFC9-DC6939B1A96F}" srcOrd="0" destOrd="0" presId="urn:microsoft.com/office/officeart/2005/8/layout/target2"/>
    <dgm:cxn modelId="{D1645CF1-DA5F-4918-9E5E-AE073BF8EE56}" type="presOf" srcId="{0BC1E45A-33F7-466A-BAFC-FAB16942797A}" destId="{475E41F0-418E-48F6-8AF1-06B11AC7E28C}" srcOrd="0" destOrd="0" presId="urn:microsoft.com/office/officeart/2005/8/layout/target2"/>
    <dgm:cxn modelId="{BFA81EFA-3E4F-43B8-A070-A125AD676309}" srcId="{A0B7EE52-C9B2-4D51-9D50-666AC290F0D5}" destId="{EB70FF25-9D4D-4E04-B0F2-B0A7051E4B07}" srcOrd="2" destOrd="0" parTransId="{E9B1BE7A-0A68-4E9B-9E47-734EDDE10F04}" sibTransId="{3EA701F7-833E-4E7B-8E72-083153BB73F5}"/>
    <dgm:cxn modelId="{B7564C8F-4E97-4391-AA8C-A0ECD3C48740}" type="presParOf" srcId="{9AC2F901-BB85-4AD1-B9DA-00DE5364215C}" destId="{EF7FF85B-BC26-4021-B51D-525F967CB9B6}" srcOrd="0" destOrd="0" presId="urn:microsoft.com/office/officeart/2005/8/layout/target2"/>
    <dgm:cxn modelId="{E7CF726D-4D57-4ABC-B26E-03EEC6F92612}" type="presParOf" srcId="{EF7FF85B-BC26-4021-B51D-525F967CB9B6}" destId="{6D218665-B691-4F7C-A6A2-F7680F57128C}" srcOrd="0" destOrd="0" presId="urn:microsoft.com/office/officeart/2005/8/layout/target2"/>
    <dgm:cxn modelId="{C2319845-27C2-4F13-855E-934AF222DA0A}" type="presParOf" srcId="{EF7FF85B-BC26-4021-B51D-525F967CB9B6}" destId="{346359F3-AA0E-44AA-A028-284D0F44EB86}" srcOrd="1" destOrd="0" presId="urn:microsoft.com/office/officeart/2005/8/layout/target2"/>
    <dgm:cxn modelId="{7EA4D0F8-ECF2-45A6-9904-5FCC770FDDAF}" type="presParOf" srcId="{346359F3-AA0E-44AA-A028-284D0F44EB86}" destId="{D971E3BB-BF14-4D21-8B54-416D659F944A}" srcOrd="0" destOrd="0" presId="urn:microsoft.com/office/officeart/2005/8/layout/target2"/>
    <dgm:cxn modelId="{81B07C21-EE71-45FC-933A-5CDF5E82A814}" type="presParOf" srcId="{9AC2F901-BB85-4AD1-B9DA-00DE5364215C}" destId="{EC3CC2B9-08F1-4A86-92EE-816B728F5AE4}" srcOrd="1" destOrd="0" presId="urn:microsoft.com/office/officeart/2005/8/layout/target2"/>
    <dgm:cxn modelId="{E03B0485-F197-4826-AF43-D707707E09F5}" type="presParOf" srcId="{EC3CC2B9-08F1-4A86-92EE-816B728F5AE4}" destId="{937B8348-4638-47E8-A102-94EB42F2763D}" srcOrd="0" destOrd="0" presId="urn:microsoft.com/office/officeart/2005/8/layout/target2"/>
    <dgm:cxn modelId="{82F69C78-53CA-437F-87C1-D3B15B59E160}" type="presParOf" srcId="{EC3CC2B9-08F1-4A86-92EE-816B728F5AE4}" destId="{B36C086F-F154-48AF-B95F-597E8BFBF837}" srcOrd="1" destOrd="0" presId="urn:microsoft.com/office/officeart/2005/8/layout/target2"/>
    <dgm:cxn modelId="{6FDDF87C-D23D-4D59-8D16-00B0FA002BC9}" type="presParOf" srcId="{B36C086F-F154-48AF-B95F-597E8BFBF837}" destId="{07F0087F-9633-4011-9E11-3BDF9DC42985}" srcOrd="0" destOrd="0" presId="urn:microsoft.com/office/officeart/2005/8/layout/target2"/>
    <dgm:cxn modelId="{B3AE788C-C930-43CE-BD94-FC77C9E082F7}" type="presParOf" srcId="{B36C086F-F154-48AF-B95F-597E8BFBF837}" destId="{2E804F93-406F-4625-A4F0-60AE5ED8A68F}" srcOrd="1" destOrd="0" presId="urn:microsoft.com/office/officeart/2005/8/layout/target2"/>
    <dgm:cxn modelId="{16E1AF39-7EFD-4A0F-AB22-B33EAC6A0830}" type="presParOf" srcId="{B36C086F-F154-48AF-B95F-597E8BFBF837}" destId="{5C0199A7-B93A-4F76-9635-A89A3AF52C34}" srcOrd="2" destOrd="0" presId="urn:microsoft.com/office/officeart/2005/8/layout/target2"/>
    <dgm:cxn modelId="{BB0122D2-9214-48C9-A424-81CF8BF83370}" type="presParOf" srcId="{B36C086F-F154-48AF-B95F-597E8BFBF837}" destId="{FD7F9E58-75D1-4577-AB27-C911FAEB837D}" srcOrd="3" destOrd="0" presId="urn:microsoft.com/office/officeart/2005/8/layout/target2"/>
    <dgm:cxn modelId="{70CF1CAA-761F-4408-A062-95CFAE78D87C}" type="presParOf" srcId="{B36C086F-F154-48AF-B95F-597E8BFBF837}" destId="{5C2AE624-4B74-4E53-AC84-7DB13A992A4D}" srcOrd="4" destOrd="0" presId="urn:microsoft.com/office/officeart/2005/8/layout/target2"/>
    <dgm:cxn modelId="{486F9189-17EC-4C6A-A0C1-37C1656381AA}" type="presParOf" srcId="{B36C086F-F154-48AF-B95F-597E8BFBF837}" destId="{CA81A6F1-E0E7-4738-A3AA-02AA8AC48C65}" srcOrd="5" destOrd="0" presId="urn:microsoft.com/office/officeart/2005/8/layout/target2"/>
    <dgm:cxn modelId="{A555A91D-ABB9-44E7-96DE-8934B91CDB09}" type="presParOf" srcId="{B36C086F-F154-48AF-B95F-597E8BFBF837}" destId="{275F1031-F9CC-4578-98B5-CB86D05F0EC7}" srcOrd="6" destOrd="0" presId="urn:microsoft.com/office/officeart/2005/8/layout/target2"/>
    <dgm:cxn modelId="{32B40FD5-2D8E-46DF-8071-691A7E4331F5}" type="presParOf" srcId="{9AC2F901-BB85-4AD1-B9DA-00DE5364215C}" destId="{1644C2D2-D6B1-48FA-81C1-EF7ABB93DD4E}" srcOrd="2" destOrd="0" presId="urn:microsoft.com/office/officeart/2005/8/layout/target2"/>
    <dgm:cxn modelId="{8E538EFE-876E-48BC-A4A2-1CB556F4CA54}" type="presParOf" srcId="{1644C2D2-D6B1-48FA-81C1-EF7ABB93DD4E}" destId="{5A45DB1E-3BE4-4E98-A474-D157C5820D77}" srcOrd="0" destOrd="0" presId="urn:microsoft.com/office/officeart/2005/8/layout/target2"/>
    <dgm:cxn modelId="{EA62CD4B-2FA7-47D5-9CDD-7E12C30F97B3}" type="presParOf" srcId="{1644C2D2-D6B1-48FA-81C1-EF7ABB93DD4E}" destId="{FB8E4FC2-6C23-4660-B7A3-1C54A281AAAB}" srcOrd="1" destOrd="0" presId="urn:microsoft.com/office/officeart/2005/8/layout/target2"/>
    <dgm:cxn modelId="{CC83A96A-E1F7-490F-81F7-5A7378FD989E}" type="presParOf" srcId="{FB8E4FC2-6C23-4660-B7A3-1C54A281AAAB}" destId="{475E41F0-418E-48F6-8AF1-06B11AC7E28C}" srcOrd="0" destOrd="0" presId="urn:microsoft.com/office/officeart/2005/8/layout/target2"/>
    <dgm:cxn modelId="{70E4D6BA-0B10-4F0F-9F16-81D0B21ECF7D}" type="presParOf" srcId="{FB8E4FC2-6C23-4660-B7A3-1C54A281AAAB}" destId="{B8121AC9-AA14-475E-BF62-7793055993E2}" srcOrd="1" destOrd="0" presId="urn:microsoft.com/office/officeart/2005/8/layout/target2"/>
    <dgm:cxn modelId="{B523A20F-8256-40EC-A10A-62573142C6EA}" type="presParOf" srcId="{FB8E4FC2-6C23-4660-B7A3-1C54A281AAAB}" destId="{90F3CF94-8F22-4EFC-AFC9-DC6939B1A96F}" srcOrd="2" destOrd="0" presId="urn:microsoft.com/office/officeart/2005/8/layout/target2"/>
    <dgm:cxn modelId="{0A58B6D8-A6FE-40EF-B111-52D48BB2F80C}" type="presParOf" srcId="{FB8E4FC2-6C23-4660-B7A3-1C54A281AAAB}" destId="{F7C9F920-DC17-44BD-804A-E031B622B1A8}" srcOrd="3" destOrd="0" presId="urn:microsoft.com/office/officeart/2005/8/layout/target2"/>
    <dgm:cxn modelId="{AE7EF7DB-00C7-44C9-84F6-F6DF29A428E9}" type="presParOf" srcId="{FB8E4FC2-6C23-4660-B7A3-1C54A281AAAB}" destId="{D68EF438-195F-4329-9F2C-0D31CC1AD052}"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FC818B0-FA88-46F5-B876-54A9D15FAB89}"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it-IT"/>
        </a:p>
      </dgm:t>
    </dgm:pt>
    <dgm:pt modelId="{5B2EFD73-0A66-4296-B23D-FBD837DD304F}">
      <dgm:prSet phldrT="[Testo]"/>
      <dgm:spPr/>
      <dgm:t>
        <a:bodyPr/>
        <a:lstStyle/>
        <a:p>
          <a:r>
            <a:rPr lang="it-IT" dirty="0"/>
            <a:t>Decisione Eurostat 18/2004</a:t>
          </a:r>
        </a:p>
        <a:p>
          <a:r>
            <a:rPr lang="it-IT" dirty="0"/>
            <a:t>i beni ( asset ) oggetto di operazioni  di PPP non sono registrati nello stato patrimoniale delle pubbliche amministrazioni, ai fini del calcolo dell’indebitamento netto e del debito solo se c’è un sostanziale trasferimento di rischio dalla parte pubblica alla parte privata.</a:t>
          </a:r>
        </a:p>
      </dgm:t>
    </dgm:pt>
    <dgm:pt modelId="{FF40AE8E-D084-4D4F-B752-3CA6F4CE3BBD}" type="parTrans" cxnId="{CDA8C7AB-230C-4424-92A8-941439AEA4F9}">
      <dgm:prSet/>
      <dgm:spPr/>
      <dgm:t>
        <a:bodyPr/>
        <a:lstStyle/>
        <a:p>
          <a:endParaRPr lang="it-IT"/>
        </a:p>
      </dgm:t>
    </dgm:pt>
    <dgm:pt modelId="{DA1908B0-5FE4-4E64-9548-FB857A898C7F}" type="sibTrans" cxnId="{CDA8C7AB-230C-4424-92A8-941439AEA4F9}">
      <dgm:prSet/>
      <dgm:spPr/>
      <dgm:t>
        <a:bodyPr/>
        <a:lstStyle/>
        <a:p>
          <a:endParaRPr lang="it-IT"/>
        </a:p>
      </dgm:t>
    </dgm:pt>
    <dgm:pt modelId="{DFA94F95-41B7-4E12-99D4-371521844541}">
      <dgm:prSet phldrT="[Testo]"/>
      <dgm:spPr/>
      <dgm:t>
        <a:bodyPr/>
        <a:lstStyle/>
        <a:p>
          <a:r>
            <a:rPr lang="it-IT" dirty="0"/>
            <a:t>Il privato assume il RISCHIO DI COSTRUZIONE</a:t>
          </a:r>
        </a:p>
        <a:p>
          <a:endParaRPr lang="it-IT" dirty="0"/>
        </a:p>
      </dgm:t>
    </dgm:pt>
    <dgm:pt modelId="{AA55DD5C-0875-4F3B-8483-1D9DEDC830E8}" type="parTrans" cxnId="{2EB5C32F-577F-4F7A-BE6A-51B3A342DE37}">
      <dgm:prSet/>
      <dgm:spPr>
        <a:ln>
          <a:solidFill>
            <a:schemeClr val="tx1">
              <a:lumMod val="95000"/>
            </a:schemeClr>
          </a:solidFill>
        </a:ln>
      </dgm:spPr>
      <dgm:t>
        <a:bodyPr/>
        <a:lstStyle/>
        <a:p>
          <a:endParaRPr lang="it-IT"/>
        </a:p>
      </dgm:t>
    </dgm:pt>
    <dgm:pt modelId="{705BC356-C96C-4EB1-A6B7-48CE2460E58C}" type="sibTrans" cxnId="{2EB5C32F-577F-4F7A-BE6A-51B3A342DE37}">
      <dgm:prSet/>
      <dgm:spPr/>
      <dgm:t>
        <a:bodyPr/>
        <a:lstStyle/>
        <a:p>
          <a:endParaRPr lang="it-IT"/>
        </a:p>
      </dgm:t>
    </dgm:pt>
    <dgm:pt modelId="{11FA3CF2-626B-4F6E-9050-A3C7BAC05130}">
      <dgm:prSet phldrT="[Testo]"/>
      <dgm:spPr/>
      <dgm:t>
        <a:bodyPr/>
        <a:lstStyle/>
        <a:p>
          <a:r>
            <a:rPr lang="it-IT" dirty="0"/>
            <a:t>Il privato assume almeno uno dei due rischi: RISCHIO DI DISPONIBILITA’ O RISCHIO DI DOMANDA</a:t>
          </a:r>
        </a:p>
      </dgm:t>
    </dgm:pt>
    <dgm:pt modelId="{D77A5006-87BC-4113-836D-1611F6E92C3C}" type="parTrans" cxnId="{046CFF99-6470-42EB-9932-50EE02CCB24E}">
      <dgm:prSet/>
      <dgm:spPr>
        <a:ln>
          <a:solidFill>
            <a:schemeClr val="tx1">
              <a:lumMod val="95000"/>
            </a:schemeClr>
          </a:solidFill>
        </a:ln>
      </dgm:spPr>
      <dgm:t>
        <a:bodyPr/>
        <a:lstStyle/>
        <a:p>
          <a:endParaRPr lang="it-IT"/>
        </a:p>
      </dgm:t>
    </dgm:pt>
    <dgm:pt modelId="{2048F6F7-1215-4DA7-9F81-5FEA51C6C9E8}" type="sibTrans" cxnId="{046CFF99-6470-42EB-9932-50EE02CCB24E}">
      <dgm:prSet/>
      <dgm:spPr/>
      <dgm:t>
        <a:bodyPr/>
        <a:lstStyle/>
        <a:p>
          <a:endParaRPr lang="it-IT"/>
        </a:p>
      </dgm:t>
    </dgm:pt>
    <dgm:pt modelId="{C6CD10C5-2B80-41C3-B11D-894746B3D1D1}">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RISCHIO DI COSTRUZIONE</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 riguarda eventi connessi alla fase progettuale e di realizzazione dell’opera quali, ad esempio, ritardata consegna, mancato rispetto di standard predeterminati, costi aggiuntivi di importo rilevante, lacune tecniche, esternalità negative</a:t>
          </a:r>
        </a:p>
        <a:p>
          <a:pPr marL="0" lvl="0" defTabSz="266700">
            <a:lnSpc>
              <a:spcPct val="90000"/>
            </a:lnSpc>
            <a:spcBef>
              <a:spcPct val="0"/>
            </a:spcBef>
            <a:spcAft>
              <a:spcPct val="35000"/>
            </a:spcAft>
            <a:buNone/>
          </a:pPr>
          <a:endParaRPr lang="it-IT" dirty="0"/>
        </a:p>
      </dgm:t>
    </dgm:pt>
    <dgm:pt modelId="{8606A9CF-04C9-407E-8DFF-7A90C8B6AEED}" type="parTrans" cxnId="{E384BD3A-5D1E-41C6-B256-3832A5E4043D}">
      <dgm:prSet/>
      <dgm:spPr>
        <a:ln>
          <a:solidFill>
            <a:schemeClr val="tx1">
              <a:lumMod val="95000"/>
            </a:schemeClr>
          </a:solidFill>
        </a:ln>
      </dgm:spPr>
      <dgm:t>
        <a:bodyPr/>
        <a:lstStyle/>
        <a:p>
          <a:endParaRPr lang="it-IT"/>
        </a:p>
      </dgm:t>
    </dgm:pt>
    <dgm:pt modelId="{8209EA4A-6E7E-49C7-B4CC-E55BB5DBE8CF}" type="sibTrans" cxnId="{E384BD3A-5D1E-41C6-B256-3832A5E4043D}">
      <dgm:prSet/>
      <dgm:spPr/>
      <dgm:t>
        <a:bodyPr/>
        <a:lstStyle/>
        <a:p>
          <a:endParaRPr lang="it-IT"/>
        </a:p>
      </dgm:t>
    </dgm:pt>
    <dgm:pt modelId="{5DD11B08-01FE-47AD-A753-93A31ED93A56}">
      <dgm:prSet/>
      <dgm:spPr/>
      <dgm:t>
        <a:bodyPr/>
        <a:lstStyle/>
        <a:p>
          <a:r>
            <a:rPr lang="it-IT" dirty="0"/>
            <a:t>RISCHIO DI DOMANDA</a:t>
          </a:r>
        </a:p>
        <a:p>
          <a:r>
            <a:rPr lang="it-IT" dirty="0"/>
            <a:t>(</a:t>
          </a:r>
          <a:r>
            <a:rPr lang="it-IT" i="1" dirty="0"/>
            <a:t>Opere Calde</a:t>
          </a:r>
          <a:r>
            <a:rPr lang="it-IT" dirty="0"/>
            <a:t>)</a:t>
          </a:r>
        </a:p>
        <a:p>
          <a:r>
            <a:rPr lang="it-IT" dirty="0"/>
            <a:t>Rischio legato ai diversi volumi di domanda del servizio ovvero il rischio legato alla mancanza di utenza</a:t>
          </a:r>
        </a:p>
      </dgm:t>
    </dgm:pt>
    <dgm:pt modelId="{9520F8E1-FA0B-4FD0-961A-07F3D2C96876}" type="parTrans" cxnId="{CE4F2C90-B25C-47C0-8359-5F794BEB7B84}">
      <dgm:prSet/>
      <dgm:spPr>
        <a:ln>
          <a:solidFill>
            <a:schemeClr val="tx1">
              <a:lumMod val="95000"/>
            </a:schemeClr>
          </a:solidFill>
        </a:ln>
      </dgm:spPr>
      <dgm:t>
        <a:bodyPr/>
        <a:lstStyle/>
        <a:p>
          <a:endParaRPr lang="it-IT"/>
        </a:p>
      </dgm:t>
    </dgm:pt>
    <dgm:pt modelId="{02DF16BE-690B-472C-9BEE-DD7ACC516536}" type="sibTrans" cxnId="{CE4F2C90-B25C-47C0-8359-5F794BEB7B84}">
      <dgm:prSet/>
      <dgm:spPr/>
      <dgm:t>
        <a:bodyPr/>
        <a:lstStyle/>
        <a:p>
          <a:endParaRPr lang="it-IT"/>
        </a:p>
      </dgm:t>
    </dgm:pt>
    <dgm:pt modelId="{1D0D51EB-EF58-4847-A77F-471953205555}">
      <dgm:prSet/>
      <dgm:spPr/>
      <dgm:t>
        <a:bodyPr/>
        <a:lstStyle/>
        <a:p>
          <a:r>
            <a:rPr lang="it-IT" dirty="0"/>
            <a:t>RISCHIO DI DISPONIBILTA’</a:t>
          </a:r>
        </a:p>
        <a:p>
          <a:r>
            <a:rPr lang="it-IT" dirty="0"/>
            <a:t>(</a:t>
          </a:r>
          <a:r>
            <a:rPr lang="it-IT" i="1" dirty="0"/>
            <a:t>Opere fredde/tie</a:t>
          </a:r>
          <a:r>
            <a:rPr lang="it-IT" dirty="0"/>
            <a:t>pide)</a:t>
          </a:r>
        </a:p>
        <a:p>
          <a:r>
            <a:rPr lang="it-IT" dirty="0"/>
            <a:t>Rischio legato alla capacità da parte del privato di erogare le prestazioni contrattuali pattuite, sia per volume che per standard di qualità previsti</a:t>
          </a:r>
        </a:p>
      </dgm:t>
    </dgm:pt>
    <dgm:pt modelId="{ABFE701D-16A8-4502-9861-7A511CD69169}" type="parTrans" cxnId="{15A2EA2C-F972-42ED-87CA-95EB1B7EE464}">
      <dgm:prSet/>
      <dgm:spPr>
        <a:ln>
          <a:solidFill>
            <a:schemeClr val="tx1">
              <a:lumMod val="95000"/>
            </a:schemeClr>
          </a:solidFill>
        </a:ln>
      </dgm:spPr>
      <dgm:t>
        <a:bodyPr/>
        <a:lstStyle/>
        <a:p>
          <a:endParaRPr lang="it-IT"/>
        </a:p>
      </dgm:t>
    </dgm:pt>
    <dgm:pt modelId="{8084CEA2-9F66-4508-BEED-9BB2D4A16811}" type="sibTrans" cxnId="{15A2EA2C-F972-42ED-87CA-95EB1B7EE464}">
      <dgm:prSet/>
      <dgm:spPr/>
      <dgm:t>
        <a:bodyPr/>
        <a:lstStyle/>
        <a:p>
          <a:endParaRPr lang="it-IT"/>
        </a:p>
      </dgm:t>
    </dgm:pt>
    <dgm:pt modelId="{2A3CE8DA-8346-47BA-BCDE-303982478B85}" type="pres">
      <dgm:prSet presAssocID="{FFC818B0-FA88-46F5-B876-54A9D15FAB89}" presName="hierChild1" presStyleCnt="0">
        <dgm:presLayoutVars>
          <dgm:orgChart val="1"/>
          <dgm:chPref val="1"/>
          <dgm:dir/>
          <dgm:animOne val="branch"/>
          <dgm:animLvl val="lvl"/>
          <dgm:resizeHandles/>
        </dgm:presLayoutVars>
      </dgm:prSet>
      <dgm:spPr/>
    </dgm:pt>
    <dgm:pt modelId="{A283FA53-5F30-4A22-B19A-168031FDE86C}" type="pres">
      <dgm:prSet presAssocID="{5B2EFD73-0A66-4296-B23D-FBD837DD304F}" presName="hierRoot1" presStyleCnt="0">
        <dgm:presLayoutVars>
          <dgm:hierBranch val="init"/>
        </dgm:presLayoutVars>
      </dgm:prSet>
      <dgm:spPr/>
    </dgm:pt>
    <dgm:pt modelId="{36233CA4-60F2-49D3-979F-AFED3523A3DF}" type="pres">
      <dgm:prSet presAssocID="{5B2EFD73-0A66-4296-B23D-FBD837DD304F}" presName="rootComposite1" presStyleCnt="0"/>
      <dgm:spPr/>
    </dgm:pt>
    <dgm:pt modelId="{21819036-1B5B-49BC-A648-8E0BD9A74F5A}" type="pres">
      <dgm:prSet presAssocID="{5B2EFD73-0A66-4296-B23D-FBD837DD304F}" presName="rootText1" presStyleLbl="node0" presStyleIdx="0" presStyleCnt="1">
        <dgm:presLayoutVars>
          <dgm:chPref val="3"/>
        </dgm:presLayoutVars>
      </dgm:prSet>
      <dgm:spPr/>
    </dgm:pt>
    <dgm:pt modelId="{BA761013-E407-4235-B7EE-116F0DE8023F}" type="pres">
      <dgm:prSet presAssocID="{5B2EFD73-0A66-4296-B23D-FBD837DD304F}" presName="rootConnector1" presStyleLbl="node1" presStyleIdx="0" presStyleCnt="0"/>
      <dgm:spPr/>
    </dgm:pt>
    <dgm:pt modelId="{42D3F46E-0CF0-4757-B77D-782DD9DE3B59}" type="pres">
      <dgm:prSet presAssocID="{5B2EFD73-0A66-4296-B23D-FBD837DD304F}" presName="hierChild2" presStyleCnt="0"/>
      <dgm:spPr/>
    </dgm:pt>
    <dgm:pt modelId="{CAFAB88E-1BDA-4B51-BDAA-624D94520CFD}" type="pres">
      <dgm:prSet presAssocID="{AA55DD5C-0875-4F3B-8483-1D9DEDC830E8}" presName="Name64" presStyleLbl="parChTrans1D2" presStyleIdx="0" presStyleCnt="2"/>
      <dgm:spPr/>
    </dgm:pt>
    <dgm:pt modelId="{C3D94A14-0494-4AA8-A4A9-E762858C3D75}" type="pres">
      <dgm:prSet presAssocID="{DFA94F95-41B7-4E12-99D4-371521844541}" presName="hierRoot2" presStyleCnt="0">
        <dgm:presLayoutVars>
          <dgm:hierBranch val="init"/>
        </dgm:presLayoutVars>
      </dgm:prSet>
      <dgm:spPr/>
    </dgm:pt>
    <dgm:pt modelId="{D72C0DC8-52D5-40F6-BA21-1597368B95B0}" type="pres">
      <dgm:prSet presAssocID="{DFA94F95-41B7-4E12-99D4-371521844541}" presName="rootComposite" presStyleCnt="0"/>
      <dgm:spPr/>
    </dgm:pt>
    <dgm:pt modelId="{F64FB6D6-FB5D-4AC7-B0DD-3910CCF107B3}" type="pres">
      <dgm:prSet presAssocID="{DFA94F95-41B7-4E12-99D4-371521844541}" presName="rootText" presStyleLbl="node2" presStyleIdx="0" presStyleCnt="2">
        <dgm:presLayoutVars>
          <dgm:chPref val="3"/>
        </dgm:presLayoutVars>
      </dgm:prSet>
      <dgm:spPr/>
    </dgm:pt>
    <dgm:pt modelId="{9F8EDAD4-9C99-47DD-BE23-E9F28C111175}" type="pres">
      <dgm:prSet presAssocID="{DFA94F95-41B7-4E12-99D4-371521844541}" presName="rootConnector" presStyleLbl="node2" presStyleIdx="0" presStyleCnt="2"/>
      <dgm:spPr/>
    </dgm:pt>
    <dgm:pt modelId="{DA2EC69F-033C-4852-94C6-6E685029B00B}" type="pres">
      <dgm:prSet presAssocID="{DFA94F95-41B7-4E12-99D4-371521844541}" presName="hierChild4" presStyleCnt="0"/>
      <dgm:spPr/>
    </dgm:pt>
    <dgm:pt modelId="{0334DE4E-F8A9-498D-AEBB-8B4672E47C3B}" type="pres">
      <dgm:prSet presAssocID="{8606A9CF-04C9-407E-8DFF-7A90C8B6AEED}" presName="Name64" presStyleLbl="parChTrans1D3" presStyleIdx="0" presStyleCnt="3"/>
      <dgm:spPr/>
    </dgm:pt>
    <dgm:pt modelId="{E0FB94D9-75D9-4087-827E-8821B81079D3}" type="pres">
      <dgm:prSet presAssocID="{C6CD10C5-2B80-41C3-B11D-894746B3D1D1}" presName="hierRoot2" presStyleCnt="0">
        <dgm:presLayoutVars>
          <dgm:hierBranch val="init"/>
        </dgm:presLayoutVars>
      </dgm:prSet>
      <dgm:spPr/>
    </dgm:pt>
    <dgm:pt modelId="{BF31ABC1-06BD-41F3-8C1B-4176C43E6411}" type="pres">
      <dgm:prSet presAssocID="{C6CD10C5-2B80-41C3-B11D-894746B3D1D1}" presName="rootComposite" presStyleCnt="0"/>
      <dgm:spPr/>
    </dgm:pt>
    <dgm:pt modelId="{0B46A0DE-1DE8-42CA-966B-8654CCA7B7A5}" type="pres">
      <dgm:prSet presAssocID="{C6CD10C5-2B80-41C3-B11D-894746B3D1D1}" presName="rootText" presStyleLbl="node3" presStyleIdx="0" presStyleCnt="3">
        <dgm:presLayoutVars>
          <dgm:chPref val="3"/>
        </dgm:presLayoutVars>
      </dgm:prSet>
      <dgm:spPr/>
    </dgm:pt>
    <dgm:pt modelId="{8E42C60D-88B9-45CF-A099-6FC300016371}" type="pres">
      <dgm:prSet presAssocID="{C6CD10C5-2B80-41C3-B11D-894746B3D1D1}" presName="rootConnector" presStyleLbl="node3" presStyleIdx="0" presStyleCnt="3"/>
      <dgm:spPr/>
    </dgm:pt>
    <dgm:pt modelId="{15732D87-F8AB-4633-9AB0-EA1C4649AF29}" type="pres">
      <dgm:prSet presAssocID="{C6CD10C5-2B80-41C3-B11D-894746B3D1D1}" presName="hierChild4" presStyleCnt="0"/>
      <dgm:spPr/>
    </dgm:pt>
    <dgm:pt modelId="{0757A235-12D5-498B-9317-15D7CD10D6E3}" type="pres">
      <dgm:prSet presAssocID="{C6CD10C5-2B80-41C3-B11D-894746B3D1D1}" presName="hierChild5" presStyleCnt="0"/>
      <dgm:spPr/>
    </dgm:pt>
    <dgm:pt modelId="{621E936C-587C-4B16-9F59-03886C7A61AE}" type="pres">
      <dgm:prSet presAssocID="{DFA94F95-41B7-4E12-99D4-371521844541}" presName="hierChild5" presStyleCnt="0"/>
      <dgm:spPr/>
    </dgm:pt>
    <dgm:pt modelId="{7F598623-96B4-466F-8632-6914A7CCF258}" type="pres">
      <dgm:prSet presAssocID="{D77A5006-87BC-4113-836D-1611F6E92C3C}" presName="Name64" presStyleLbl="parChTrans1D2" presStyleIdx="1" presStyleCnt="2"/>
      <dgm:spPr/>
    </dgm:pt>
    <dgm:pt modelId="{8786456D-E4D7-4AC8-96F6-84843CEE0EB2}" type="pres">
      <dgm:prSet presAssocID="{11FA3CF2-626B-4F6E-9050-A3C7BAC05130}" presName="hierRoot2" presStyleCnt="0">
        <dgm:presLayoutVars>
          <dgm:hierBranch val="init"/>
        </dgm:presLayoutVars>
      </dgm:prSet>
      <dgm:spPr/>
    </dgm:pt>
    <dgm:pt modelId="{CE3DF040-5E38-41FB-9AE1-915E87B79181}" type="pres">
      <dgm:prSet presAssocID="{11FA3CF2-626B-4F6E-9050-A3C7BAC05130}" presName="rootComposite" presStyleCnt="0"/>
      <dgm:spPr/>
    </dgm:pt>
    <dgm:pt modelId="{4BFD4BB6-26DE-44AB-96A0-B1EDD9E07C76}" type="pres">
      <dgm:prSet presAssocID="{11FA3CF2-626B-4F6E-9050-A3C7BAC05130}" presName="rootText" presStyleLbl="node2" presStyleIdx="1" presStyleCnt="2">
        <dgm:presLayoutVars>
          <dgm:chPref val="3"/>
        </dgm:presLayoutVars>
      </dgm:prSet>
      <dgm:spPr/>
    </dgm:pt>
    <dgm:pt modelId="{0A633063-3CA9-474D-8156-7643F355DE2D}" type="pres">
      <dgm:prSet presAssocID="{11FA3CF2-626B-4F6E-9050-A3C7BAC05130}" presName="rootConnector" presStyleLbl="node2" presStyleIdx="1" presStyleCnt="2"/>
      <dgm:spPr/>
    </dgm:pt>
    <dgm:pt modelId="{15386065-E278-4447-8107-384C17A7F0CF}" type="pres">
      <dgm:prSet presAssocID="{11FA3CF2-626B-4F6E-9050-A3C7BAC05130}" presName="hierChild4" presStyleCnt="0"/>
      <dgm:spPr/>
    </dgm:pt>
    <dgm:pt modelId="{E55331A2-4ED8-4E51-AEC2-B17DCB06E43F}" type="pres">
      <dgm:prSet presAssocID="{9520F8E1-FA0B-4FD0-961A-07F3D2C96876}" presName="Name64" presStyleLbl="parChTrans1D3" presStyleIdx="1" presStyleCnt="3"/>
      <dgm:spPr/>
    </dgm:pt>
    <dgm:pt modelId="{731E2EED-FC06-431E-AE8D-8F0E9BFA13AE}" type="pres">
      <dgm:prSet presAssocID="{5DD11B08-01FE-47AD-A753-93A31ED93A56}" presName="hierRoot2" presStyleCnt="0">
        <dgm:presLayoutVars>
          <dgm:hierBranch val="init"/>
        </dgm:presLayoutVars>
      </dgm:prSet>
      <dgm:spPr/>
    </dgm:pt>
    <dgm:pt modelId="{822DBA7A-3382-40F6-AA29-DD0050853ACF}" type="pres">
      <dgm:prSet presAssocID="{5DD11B08-01FE-47AD-A753-93A31ED93A56}" presName="rootComposite" presStyleCnt="0"/>
      <dgm:spPr/>
    </dgm:pt>
    <dgm:pt modelId="{9B2185A2-25A1-4DCD-817E-8D92FF11E5B9}" type="pres">
      <dgm:prSet presAssocID="{5DD11B08-01FE-47AD-A753-93A31ED93A56}" presName="rootText" presStyleLbl="node3" presStyleIdx="1" presStyleCnt="3">
        <dgm:presLayoutVars>
          <dgm:chPref val="3"/>
        </dgm:presLayoutVars>
      </dgm:prSet>
      <dgm:spPr/>
    </dgm:pt>
    <dgm:pt modelId="{D99DECFF-ADC6-4340-BA9A-39AC6F5002A9}" type="pres">
      <dgm:prSet presAssocID="{5DD11B08-01FE-47AD-A753-93A31ED93A56}" presName="rootConnector" presStyleLbl="node3" presStyleIdx="1" presStyleCnt="3"/>
      <dgm:spPr/>
    </dgm:pt>
    <dgm:pt modelId="{B76BF187-3B5C-4152-9DFC-3F7040555F12}" type="pres">
      <dgm:prSet presAssocID="{5DD11B08-01FE-47AD-A753-93A31ED93A56}" presName="hierChild4" presStyleCnt="0"/>
      <dgm:spPr/>
    </dgm:pt>
    <dgm:pt modelId="{7EBFC1DC-1900-4DAA-A314-E859FDC440B7}" type="pres">
      <dgm:prSet presAssocID="{5DD11B08-01FE-47AD-A753-93A31ED93A56}" presName="hierChild5" presStyleCnt="0"/>
      <dgm:spPr/>
    </dgm:pt>
    <dgm:pt modelId="{180DE6B2-B1D3-407C-9CE0-335EEBF7A7ED}" type="pres">
      <dgm:prSet presAssocID="{ABFE701D-16A8-4502-9861-7A511CD69169}" presName="Name64" presStyleLbl="parChTrans1D3" presStyleIdx="2" presStyleCnt="3"/>
      <dgm:spPr/>
    </dgm:pt>
    <dgm:pt modelId="{2739B664-5866-4C52-AC10-749258769D5C}" type="pres">
      <dgm:prSet presAssocID="{1D0D51EB-EF58-4847-A77F-471953205555}" presName="hierRoot2" presStyleCnt="0">
        <dgm:presLayoutVars>
          <dgm:hierBranch val="init"/>
        </dgm:presLayoutVars>
      </dgm:prSet>
      <dgm:spPr/>
    </dgm:pt>
    <dgm:pt modelId="{F00A408E-3E20-4A8B-935D-E9A74A108002}" type="pres">
      <dgm:prSet presAssocID="{1D0D51EB-EF58-4847-A77F-471953205555}" presName="rootComposite" presStyleCnt="0"/>
      <dgm:spPr/>
    </dgm:pt>
    <dgm:pt modelId="{1243017D-B54A-461F-843A-FF4273591958}" type="pres">
      <dgm:prSet presAssocID="{1D0D51EB-EF58-4847-A77F-471953205555}" presName="rootText" presStyleLbl="node3" presStyleIdx="2" presStyleCnt="3">
        <dgm:presLayoutVars>
          <dgm:chPref val="3"/>
        </dgm:presLayoutVars>
      </dgm:prSet>
      <dgm:spPr/>
    </dgm:pt>
    <dgm:pt modelId="{35FAC2EF-9538-4059-8C6F-185BA1204A97}" type="pres">
      <dgm:prSet presAssocID="{1D0D51EB-EF58-4847-A77F-471953205555}" presName="rootConnector" presStyleLbl="node3" presStyleIdx="2" presStyleCnt="3"/>
      <dgm:spPr/>
    </dgm:pt>
    <dgm:pt modelId="{9492BA90-F71B-4740-93A0-C0FF27E967C1}" type="pres">
      <dgm:prSet presAssocID="{1D0D51EB-EF58-4847-A77F-471953205555}" presName="hierChild4" presStyleCnt="0"/>
      <dgm:spPr/>
    </dgm:pt>
    <dgm:pt modelId="{F2712518-7D14-4776-8186-CF46B29C7425}" type="pres">
      <dgm:prSet presAssocID="{1D0D51EB-EF58-4847-A77F-471953205555}" presName="hierChild5" presStyleCnt="0"/>
      <dgm:spPr/>
    </dgm:pt>
    <dgm:pt modelId="{9B8820BB-ED44-4738-85B0-9FF5AF51FA10}" type="pres">
      <dgm:prSet presAssocID="{11FA3CF2-626B-4F6E-9050-A3C7BAC05130}" presName="hierChild5" presStyleCnt="0"/>
      <dgm:spPr/>
    </dgm:pt>
    <dgm:pt modelId="{AAA3BD3E-4D9D-4D01-A39C-0657011A744E}" type="pres">
      <dgm:prSet presAssocID="{5B2EFD73-0A66-4296-B23D-FBD837DD304F}" presName="hierChild3" presStyleCnt="0"/>
      <dgm:spPr/>
    </dgm:pt>
  </dgm:ptLst>
  <dgm:cxnLst>
    <dgm:cxn modelId="{D586A520-5A76-45C5-9C0B-8B92F817344F}" type="presOf" srcId="{11FA3CF2-626B-4F6E-9050-A3C7BAC05130}" destId="{0A633063-3CA9-474D-8156-7643F355DE2D}" srcOrd="1" destOrd="0" presId="urn:microsoft.com/office/officeart/2009/3/layout/HorizontalOrganizationChart"/>
    <dgm:cxn modelId="{15A2EA2C-F972-42ED-87CA-95EB1B7EE464}" srcId="{11FA3CF2-626B-4F6E-9050-A3C7BAC05130}" destId="{1D0D51EB-EF58-4847-A77F-471953205555}" srcOrd="1" destOrd="0" parTransId="{ABFE701D-16A8-4502-9861-7A511CD69169}" sibTransId="{8084CEA2-9F66-4508-BEED-9BB2D4A16811}"/>
    <dgm:cxn modelId="{3670042D-F9AF-41FF-B5B4-20907980E72A}" type="presOf" srcId="{C6CD10C5-2B80-41C3-B11D-894746B3D1D1}" destId="{8E42C60D-88B9-45CF-A099-6FC300016371}" srcOrd="1" destOrd="0" presId="urn:microsoft.com/office/officeart/2009/3/layout/HorizontalOrganizationChart"/>
    <dgm:cxn modelId="{772E2F2F-31C1-4757-8AB5-6AA4455299E3}" type="presOf" srcId="{8606A9CF-04C9-407E-8DFF-7A90C8B6AEED}" destId="{0334DE4E-F8A9-498D-AEBB-8B4672E47C3B}" srcOrd="0" destOrd="0" presId="urn:microsoft.com/office/officeart/2009/3/layout/HorizontalOrganizationChart"/>
    <dgm:cxn modelId="{2EB5C32F-577F-4F7A-BE6A-51B3A342DE37}" srcId="{5B2EFD73-0A66-4296-B23D-FBD837DD304F}" destId="{DFA94F95-41B7-4E12-99D4-371521844541}" srcOrd="0" destOrd="0" parTransId="{AA55DD5C-0875-4F3B-8483-1D9DEDC830E8}" sibTransId="{705BC356-C96C-4EB1-A6B7-48CE2460E58C}"/>
    <dgm:cxn modelId="{E384BD3A-5D1E-41C6-B256-3832A5E4043D}" srcId="{DFA94F95-41B7-4E12-99D4-371521844541}" destId="{C6CD10C5-2B80-41C3-B11D-894746B3D1D1}" srcOrd="0" destOrd="0" parTransId="{8606A9CF-04C9-407E-8DFF-7A90C8B6AEED}" sibTransId="{8209EA4A-6E7E-49C7-B4CC-E55BB5DBE8CF}"/>
    <dgm:cxn modelId="{E2951440-8E20-434C-AED2-F30576A24CBE}" type="presOf" srcId="{11FA3CF2-626B-4F6E-9050-A3C7BAC05130}" destId="{4BFD4BB6-26DE-44AB-96A0-B1EDD9E07C76}" srcOrd="0" destOrd="0" presId="urn:microsoft.com/office/officeart/2009/3/layout/HorizontalOrganizationChart"/>
    <dgm:cxn modelId="{1AF7B25E-F99A-466D-842A-077E420BD7E0}" type="presOf" srcId="{5DD11B08-01FE-47AD-A753-93A31ED93A56}" destId="{9B2185A2-25A1-4DCD-817E-8D92FF11E5B9}" srcOrd="0" destOrd="0" presId="urn:microsoft.com/office/officeart/2009/3/layout/HorizontalOrganizationChart"/>
    <dgm:cxn modelId="{ABE0AA60-A7E2-4D57-A9E0-AEF31E6EE386}" type="presOf" srcId="{9520F8E1-FA0B-4FD0-961A-07F3D2C96876}" destId="{E55331A2-4ED8-4E51-AEC2-B17DCB06E43F}" srcOrd="0" destOrd="0" presId="urn:microsoft.com/office/officeart/2009/3/layout/HorizontalOrganizationChart"/>
    <dgm:cxn modelId="{611A5B45-C522-40E0-975D-59B94BA157B8}" type="presOf" srcId="{1D0D51EB-EF58-4847-A77F-471953205555}" destId="{1243017D-B54A-461F-843A-FF4273591958}" srcOrd="0" destOrd="0" presId="urn:microsoft.com/office/officeart/2009/3/layout/HorizontalOrganizationChart"/>
    <dgm:cxn modelId="{C2403C4B-7D64-4C5E-BD4B-C8AF4BDE0DCD}" type="presOf" srcId="{DFA94F95-41B7-4E12-99D4-371521844541}" destId="{F64FB6D6-FB5D-4AC7-B0DD-3910CCF107B3}" srcOrd="0" destOrd="0" presId="urn:microsoft.com/office/officeart/2009/3/layout/HorizontalOrganizationChart"/>
    <dgm:cxn modelId="{8F32FE4C-21F8-4E1A-8CBF-68FC1000E83F}" type="presOf" srcId="{C6CD10C5-2B80-41C3-B11D-894746B3D1D1}" destId="{0B46A0DE-1DE8-42CA-966B-8654CCA7B7A5}" srcOrd="0" destOrd="0" presId="urn:microsoft.com/office/officeart/2009/3/layout/HorizontalOrganizationChart"/>
    <dgm:cxn modelId="{08F49A7E-C3CA-457F-B64B-E1C1A2934507}" type="presOf" srcId="{AA55DD5C-0875-4F3B-8483-1D9DEDC830E8}" destId="{CAFAB88E-1BDA-4B51-BDAA-624D94520CFD}" srcOrd="0" destOrd="0" presId="urn:microsoft.com/office/officeart/2009/3/layout/HorizontalOrganizationChart"/>
    <dgm:cxn modelId="{CE4F2C90-B25C-47C0-8359-5F794BEB7B84}" srcId="{11FA3CF2-626B-4F6E-9050-A3C7BAC05130}" destId="{5DD11B08-01FE-47AD-A753-93A31ED93A56}" srcOrd="0" destOrd="0" parTransId="{9520F8E1-FA0B-4FD0-961A-07F3D2C96876}" sibTransId="{02DF16BE-690B-472C-9BEE-DD7ACC516536}"/>
    <dgm:cxn modelId="{D17FA797-D336-4543-845D-DD9C906D310C}" type="presOf" srcId="{5DD11B08-01FE-47AD-A753-93A31ED93A56}" destId="{D99DECFF-ADC6-4340-BA9A-39AC6F5002A9}" srcOrd="1" destOrd="0" presId="urn:microsoft.com/office/officeart/2009/3/layout/HorizontalOrganizationChart"/>
    <dgm:cxn modelId="{046CFF99-6470-42EB-9932-50EE02CCB24E}" srcId="{5B2EFD73-0A66-4296-B23D-FBD837DD304F}" destId="{11FA3CF2-626B-4F6E-9050-A3C7BAC05130}" srcOrd="1" destOrd="0" parTransId="{D77A5006-87BC-4113-836D-1611F6E92C3C}" sibTransId="{2048F6F7-1215-4DA7-9F81-5FEA51C6C9E8}"/>
    <dgm:cxn modelId="{239CFBA3-2E1F-400F-B5CC-FB166814B4D7}" type="presOf" srcId="{D77A5006-87BC-4113-836D-1611F6E92C3C}" destId="{7F598623-96B4-466F-8632-6914A7CCF258}" srcOrd="0" destOrd="0" presId="urn:microsoft.com/office/officeart/2009/3/layout/HorizontalOrganizationChart"/>
    <dgm:cxn modelId="{62B84BAB-C546-4E7F-B6B7-C1E73E1596E7}" type="presOf" srcId="{5B2EFD73-0A66-4296-B23D-FBD837DD304F}" destId="{21819036-1B5B-49BC-A648-8E0BD9A74F5A}" srcOrd="0" destOrd="0" presId="urn:microsoft.com/office/officeart/2009/3/layout/HorizontalOrganizationChart"/>
    <dgm:cxn modelId="{CDA8C7AB-230C-4424-92A8-941439AEA4F9}" srcId="{FFC818B0-FA88-46F5-B876-54A9D15FAB89}" destId="{5B2EFD73-0A66-4296-B23D-FBD837DD304F}" srcOrd="0" destOrd="0" parTransId="{FF40AE8E-D084-4D4F-B752-3CA6F4CE3BBD}" sibTransId="{DA1908B0-5FE4-4E64-9548-FB857A898C7F}"/>
    <dgm:cxn modelId="{F3F4F1C4-9556-4A89-8423-8894707A0AFE}" type="presOf" srcId="{5B2EFD73-0A66-4296-B23D-FBD837DD304F}" destId="{BA761013-E407-4235-B7EE-116F0DE8023F}" srcOrd="1" destOrd="0" presId="urn:microsoft.com/office/officeart/2009/3/layout/HorizontalOrganizationChart"/>
    <dgm:cxn modelId="{920256CF-4CE8-4E11-9614-2A50A427FCAF}" type="presOf" srcId="{DFA94F95-41B7-4E12-99D4-371521844541}" destId="{9F8EDAD4-9C99-47DD-BE23-E9F28C111175}" srcOrd="1" destOrd="0" presId="urn:microsoft.com/office/officeart/2009/3/layout/HorizontalOrganizationChart"/>
    <dgm:cxn modelId="{D85FF5E4-13CE-4846-986A-31EC9148E4E0}" type="presOf" srcId="{ABFE701D-16A8-4502-9861-7A511CD69169}" destId="{180DE6B2-B1D3-407C-9CE0-335EEBF7A7ED}" srcOrd="0" destOrd="0" presId="urn:microsoft.com/office/officeart/2009/3/layout/HorizontalOrganizationChart"/>
    <dgm:cxn modelId="{24AAEFEC-25C1-4781-B0EE-648C62357E97}" type="presOf" srcId="{1D0D51EB-EF58-4847-A77F-471953205555}" destId="{35FAC2EF-9538-4059-8C6F-185BA1204A97}" srcOrd="1" destOrd="0" presId="urn:microsoft.com/office/officeart/2009/3/layout/HorizontalOrganizationChart"/>
    <dgm:cxn modelId="{5D75FBF8-01CB-4AB6-81C7-CB38843F8F45}" type="presOf" srcId="{FFC818B0-FA88-46F5-B876-54A9D15FAB89}" destId="{2A3CE8DA-8346-47BA-BCDE-303982478B85}" srcOrd="0" destOrd="0" presId="urn:microsoft.com/office/officeart/2009/3/layout/HorizontalOrganizationChart"/>
    <dgm:cxn modelId="{93A9367E-3FBB-43F9-8450-8FC103A8D356}" type="presParOf" srcId="{2A3CE8DA-8346-47BA-BCDE-303982478B85}" destId="{A283FA53-5F30-4A22-B19A-168031FDE86C}" srcOrd="0" destOrd="0" presId="urn:microsoft.com/office/officeart/2009/3/layout/HorizontalOrganizationChart"/>
    <dgm:cxn modelId="{C048A44C-B2AB-4461-9FC0-36D0921B5F46}" type="presParOf" srcId="{A283FA53-5F30-4A22-B19A-168031FDE86C}" destId="{36233CA4-60F2-49D3-979F-AFED3523A3DF}" srcOrd="0" destOrd="0" presId="urn:microsoft.com/office/officeart/2009/3/layout/HorizontalOrganizationChart"/>
    <dgm:cxn modelId="{55283B9D-2B5A-4270-8181-6EAD24547666}" type="presParOf" srcId="{36233CA4-60F2-49D3-979F-AFED3523A3DF}" destId="{21819036-1B5B-49BC-A648-8E0BD9A74F5A}" srcOrd="0" destOrd="0" presId="urn:microsoft.com/office/officeart/2009/3/layout/HorizontalOrganizationChart"/>
    <dgm:cxn modelId="{C92DC710-8AD0-444E-AFF5-3A913BD0B855}" type="presParOf" srcId="{36233CA4-60F2-49D3-979F-AFED3523A3DF}" destId="{BA761013-E407-4235-B7EE-116F0DE8023F}" srcOrd="1" destOrd="0" presId="urn:microsoft.com/office/officeart/2009/3/layout/HorizontalOrganizationChart"/>
    <dgm:cxn modelId="{E320B607-8399-4DBD-9C78-DBBFE6C6E121}" type="presParOf" srcId="{A283FA53-5F30-4A22-B19A-168031FDE86C}" destId="{42D3F46E-0CF0-4757-B77D-782DD9DE3B59}" srcOrd="1" destOrd="0" presId="urn:microsoft.com/office/officeart/2009/3/layout/HorizontalOrganizationChart"/>
    <dgm:cxn modelId="{57E597E2-1270-4280-9E07-15784435DC0C}" type="presParOf" srcId="{42D3F46E-0CF0-4757-B77D-782DD9DE3B59}" destId="{CAFAB88E-1BDA-4B51-BDAA-624D94520CFD}" srcOrd="0" destOrd="0" presId="urn:microsoft.com/office/officeart/2009/3/layout/HorizontalOrganizationChart"/>
    <dgm:cxn modelId="{18536153-121B-4B84-AF37-55B0084D874B}" type="presParOf" srcId="{42D3F46E-0CF0-4757-B77D-782DD9DE3B59}" destId="{C3D94A14-0494-4AA8-A4A9-E762858C3D75}" srcOrd="1" destOrd="0" presId="urn:microsoft.com/office/officeart/2009/3/layout/HorizontalOrganizationChart"/>
    <dgm:cxn modelId="{DCDC1BCB-6E91-4286-876C-9451A0786D54}" type="presParOf" srcId="{C3D94A14-0494-4AA8-A4A9-E762858C3D75}" destId="{D72C0DC8-52D5-40F6-BA21-1597368B95B0}" srcOrd="0" destOrd="0" presId="urn:microsoft.com/office/officeart/2009/3/layout/HorizontalOrganizationChart"/>
    <dgm:cxn modelId="{D5A12864-026B-450E-8D55-76AE09E99F65}" type="presParOf" srcId="{D72C0DC8-52D5-40F6-BA21-1597368B95B0}" destId="{F64FB6D6-FB5D-4AC7-B0DD-3910CCF107B3}" srcOrd="0" destOrd="0" presId="urn:microsoft.com/office/officeart/2009/3/layout/HorizontalOrganizationChart"/>
    <dgm:cxn modelId="{9BE465D5-B689-4F9F-8326-847519835728}" type="presParOf" srcId="{D72C0DC8-52D5-40F6-BA21-1597368B95B0}" destId="{9F8EDAD4-9C99-47DD-BE23-E9F28C111175}" srcOrd="1" destOrd="0" presId="urn:microsoft.com/office/officeart/2009/3/layout/HorizontalOrganizationChart"/>
    <dgm:cxn modelId="{2DDA44B5-437D-4BD9-95BA-5638A825913B}" type="presParOf" srcId="{C3D94A14-0494-4AA8-A4A9-E762858C3D75}" destId="{DA2EC69F-033C-4852-94C6-6E685029B00B}" srcOrd="1" destOrd="0" presId="urn:microsoft.com/office/officeart/2009/3/layout/HorizontalOrganizationChart"/>
    <dgm:cxn modelId="{22921A28-DF33-4F36-A64E-D012B431352E}" type="presParOf" srcId="{DA2EC69F-033C-4852-94C6-6E685029B00B}" destId="{0334DE4E-F8A9-498D-AEBB-8B4672E47C3B}" srcOrd="0" destOrd="0" presId="urn:microsoft.com/office/officeart/2009/3/layout/HorizontalOrganizationChart"/>
    <dgm:cxn modelId="{60C50915-454E-44BA-9E05-522D87B13C80}" type="presParOf" srcId="{DA2EC69F-033C-4852-94C6-6E685029B00B}" destId="{E0FB94D9-75D9-4087-827E-8821B81079D3}" srcOrd="1" destOrd="0" presId="urn:microsoft.com/office/officeart/2009/3/layout/HorizontalOrganizationChart"/>
    <dgm:cxn modelId="{D58182C0-8898-4737-8F28-EAA5A6BF4643}" type="presParOf" srcId="{E0FB94D9-75D9-4087-827E-8821B81079D3}" destId="{BF31ABC1-06BD-41F3-8C1B-4176C43E6411}" srcOrd="0" destOrd="0" presId="urn:microsoft.com/office/officeart/2009/3/layout/HorizontalOrganizationChart"/>
    <dgm:cxn modelId="{180A3C91-A24D-42EE-9F7D-FFE7D708C2A2}" type="presParOf" srcId="{BF31ABC1-06BD-41F3-8C1B-4176C43E6411}" destId="{0B46A0DE-1DE8-42CA-966B-8654CCA7B7A5}" srcOrd="0" destOrd="0" presId="urn:microsoft.com/office/officeart/2009/3/layout/HorizontalOrganizationChart"/>
    <dgm:cxn modelId="{EC38FBF1-5208-4180-800E-C823EB954FF9}" type="presParOf" srcId="{BF31ABC1-06BD-41F3-8C1B-4176C43E6411}" destId="{8E42C60D-88B9-45CF-A099-6FC300016371}" srcOrd="1" destOrd="0" presId="urn:microsoft.com/office/officeart/2009/3/layout/HorizontalOrganizationChart"/>
    <dgm:cxn modelId="{7B0B9F88-0EBB-4AE7-8032-713577553047}" type="presParOf" srcId="{E0FB94D9-75D9-4087-827E-8821B81079D3}" destId="{15732D87-F8AB-4633-9AB0-EA1C4649AF29}" srcOrd="1" destOrd="0" presId="urn:microsoft.com/office/officeart/2009/3/layout/HorizontalOrganizationChart"/>
    <dgm:cxn modelId="{B8A505EF-B655-471E-83FD-293CF76B3847}" type="presParOf" srcId="{E0FB94D9-75D9-4087-827E-8821B81079D3}" destId="{0757A235-12D5-498B-9317-15D7CD10D6E3}" srcOrd="2" destOrd="0" presId="urn:microsoft.com/office/officeart/2009/3/layout/HorizontalOrganizationChart"/>
    <dgm:cxn modelId="{CD8FFC97-0618-4A3A-A03B-5CDC6ED3535D}" type="presParOf" srcId="{C3D94A14-0494-4AA8-A4A9-E762858C3D75}" destId="{621E936C-587C-4B16-9F59-03886C7A61AE}" srcOrd="2" destOrd="0" presId="urn:microsoft.com/office/officeart/2009/3/layout/HorizontalOrganizationChart"/>
    <dgm:cxn modelId="{389CDAEB-0BAC-461B-9AC7-91707B6A86DF}" type="presParOf" srcId="{42D3F46E-0CF0-4757-B77D-782DD9DE3B59}" destId="{7F598623-96B4-466F-8632-6914A7CCF258}" srcOrd="2" destOrd="0" presId="urn:microsoft.com/office/officeart/2009/3/layout/HorizontalOrganizationChart"/>
    <dgm:cxn modelId="{F4463E31-07DD-42D3-93D1-76100C279C9E}" type="presParOf" srcId="{42D3F46E-0CF0-4757-B77D-782DD9DE3B59}" destId="{8786456D-E4D7-4AC8-96F6-84843CEE0EB2}" srcOrd="3" destOrd="0" presId="urn:microsoft.com/office/officeart/2009/3/layout/HorizontalOrganizationChart"/>
    <dgm:cxn modelId="{5E4F1C0A-8C7B-4E85-A171-9DFB7726AE83}" type="presParOf" srcId="{8786456D-E4D7-4AC8-96F6-84843CEE0EB2}" destId="{CE3DF040-5E38-41FB-9AE1-915E87B79181}" srcOrd="0" destOrd="0" presId="urn:microsoft.com/office/officeart/2009/3/layout/HorizontalOrganizationChart"/>
    <dgm:cxn modelId="{CB405574-C0B8-42D2-A718-796975CAE391}" type="presParOf" srcId="{CE3DF040-5E38-41FB-9AE1-915E87B79181}" destId="{4BFD4BB6-26DE-44AB-96A0-B1EDD9E07C76}" srcOrd="0" destOrd="0" presId="urn:microsoft.com/office/officeart/2009/3/layout/HorizontalOrganizationChart"/>
    <dgm:cxn modelId="{534B78DE-4815-4A4C-BD62-5622A6A30F26}" type="presParOf" srcId="{CE3DF040-5E38-41FB-9AE1-915E87B79181}" destId="{0A633063-3CA9-474D-8156-7643F355DE2D}" srcOrd="1" destOrd="0" presId="urn:microsoft.com/office/officeart/2009/3/layout/HorizontalOrganizationChart"/>
    <dgm:cxn modelId="{2FA64A61-D395-40AF-B68D-F6D3BF8FD0CE}" type="presParOf" srcId="{8786456D-E4D7-4AC8-96F6-84843CEE0EB2}" destId="{15386065-E278-4447-8107-384C17A7F0CF}" srcOrd="1" destOrd="0" presId="urn:microsoft.com/office/officeart/2009/3/layout/HorizontalOrganizationChart"/>
    <dgm:cxn modelId="{68C1EF9F-ADCC-4303-A1E4-ACD4B540964C}" type="presParOf" srcId="{15386065-E278-4447-8107-384C17A7F0CF}" destId="{E55331A2-4ED8-4E51-AEC2-B17DCB06E43F}" srcOrd="0" destOrd="0" presId="urn:microsoft.com/office/officeart/2009/3/layout/HorizontalOrganizationChart"/>
    <dgm:cxn modelId="{8CB75A26-DD0C-45F3-B518-276BCC91A3CE}" type="presParOf" srcId="{15386065-E278-4447-8107-384C17A7F0CF}" destId="{731E2EED-FC06-431E-AE8D-8F0E9BFA13AE}" srcOrd="1" destOrd="0" presId="urn:microsoft.com/office/officeart/2009/3/layout/HorizontalOrganizationChart"/>
    <dgm:cxn modelId="{A1D00A0C-A961-4EC7-9786-91CB010B4C3A}" type="presParOf" srcId="{731E2EED-FC06-431E-AE8D-8F0E9BFA13AE}" destId="{822DBA7A-3382-40F6-AA29-DD0050853ACF}" srcOrd="0" destOrd="0" presId="urn:microsoft.com/office/officeart/2009/3/layout/HorizontalOrganizationChart"/>
    <dgm:cxn modelId="{7F1E6DDC-B519-4DAC-B76B-CFA38B458874}" type="presParOf" srcId="{822DBA7A-3382-40F6-AA29-DD0050853ACF}" destId="{9B2185A2-25A1-4DCD-817E-8D92FF11E5B9}" srcOrd="0" destOrd="0" presId="urn:microsoft.com/office/officeart/2009/3/layout/HorizontalOrganizationChart"/>
    <dgm:cxn modelId="{DA92D3E0-5A50-4D0E-B622-C6DE9DF54FF8}" type="presParOf" srcId="{822DBA7A-3382-40F6-AA29-DD0050853ACF}" destId="{D99DECFF-ADC6-4340-BA9A-39AC6F5002A9}" srcOrd="1" destOrd="0" presId="urn:microsoft.com/office/officeart/2009/3/layout/HorizontalOrganizationChart"/>
    <dgm:cxn modelId="{914B5AE1-E8BB-4C27-B777-337BB8F32CA9}" type="presParOf" srcId="{731E2EED-FC06-431E-AE8D-8F0E9BFA13AE}" destId="{B76BF187-3B5C-4152-9DFC-3F7040555F12}" srcOrd="1" destOrd="0" presId="urn:microsoft.com/office/officeart/2009/3/layout/HorizontalOrganizationChart"/>
    <dgm:cxn modelId="{0175AC94-C395-4B26-ACB5-13752901C218}" type="presParOf" srcId="{731E2EED-FC06-431E-AE8D-8F0E9BFA13AE}" destId="{7EBFC1DC-1900-4DAA-A314-E859FDC440B7}" srcOrd="2" destOrd="0" presId="urn:microsoft.com/office/officeart/2009/3/layout/HorizontalOrganizationChart"/>
    <dgm:cxn modelId="{DDFFE503-D7CE-41B9-AAE8-E856676347E6}" type="presParOf" srcId="{15386065-E278-4447-8107-384C17A7F0CF}" destId="{180DE6B2-B1D3-407C-9CE0-335EEBF7A7ED}" srcOrd="2" destOrd="0" presId="urn:microsoft.com/office/officeart/2009/3/layout/HorizontalOrganizationChart"/>
    <dgm:cxn modelId="{D98E3618-DB89-43E1-82C6-FEF91422CFCC}" type="presParOf" srcId="{15386065-E278-4447-8107-384C17A7F0CF}" destId="{2739B664-5866-4C52-AC10-749258769D5C}" srcOrd="3" destOrd="0" presId="urn:microsoft.com/office/officeart/2009/3/layout/HorizontalOrganizationChart"/>
    <dgm:cxn modelId="{DCB65E96-45CF-460A-A72F-E386CBA06E61}" type="presParOf" srcId="{2739B664-5866-4C52-AC10-749258769D5C}" destId="{F00A408E-3E20-4A8B-935D-E9A74A108002}" srcOrd="0" destOrd="0" presId="urn:microsoft.com/office/officeart/2009/3/layout/HorizontalOrganizationChart"/>
    <dgm:cxn modelId="{F9243B30-15FD-4703-9B5B-9F8B92775969}" type="presParOf" srcId="{F00A408E-3E20-4A8B-935D-E9A74A108002}" destId="{1243017D-B54A-461F-843A-FF4273591958}" srcOrd="0" destOrd="0" presId="urn:microsoft.com/office/officeart/2009/3/layout/HorizontalOrganizationChart"/>
    <dgm:cxn modelId="{8DC24C0E-13C5-4F41-B07F-6A1A53AF2ADE}" type="presParOf" srcId="{F00A408E-3E20-4A8B-935D-E9A74A108002}" destId="{35FAC2EF-9538-4059-8C6F-185BA1204A97}" srcOrd="1" destOrd="0" presId="urn:microsoft.com/office/officeart/2009/3/layout/HorizontalOrganizationChart"/>
    <dgm:cxn modelId="{F32A4159-FD9B-4061-9E60-3D5E1CB17A24}" type="presParOf" srcId="{2739B664-5866-4C52-AC10-749258769D5C}" destId="{9492BA90-F71B-4740-93A0-C0FF27E967C1}" srcOrd="1" destOrd="0" presId="urn:microsoft.com/office/officeart/2009/3/layout/HorizontalOrganizationChart"/>
    <dgm:cxn modelId="{FD7FB612-CFEA-40E0-8E5F-E4F054545EBC}" type="presParOf" srcId="{2739B664-5866-4C52-AC10-749258769D5C}" destId="{F2712518-7D14-4776-8186-CF46B29C7425}" srcOrd="2" destOrd="0" presId="urn:microsoft.com/office/officeart/2009/3/layout/HorizontalOrganizationChart"/>
    <dgm:cxn modelId="{A5D40815-BF4E-46BF-AD58-28AE6AA23954}" type="presParOf" srcId="{8786456D-E4D7-4AC8-96F6-84843CEE0EB2}" destId="{9B8820BB-ED44-4738-85B0-9FF5AF51FA10}" srcOrd="2" destOrd="0" presId="urn:microsoft.com/office/officeart/2009/3/layout/HorizontalOrganizationChart"/>
    <dgm:cxn modelId="{3FACE246-6999-4745-BAAC-5820CFECEC6C}" type="presParOf" srcId="{A283FA53-5F30-4A22-B19A-168031FDE86C}" destId="{AAA3BD3E-4D9D-4D01-A39C-0657011A744E}"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365D29-DB0C-4EE5-8BDC-818ED4BCAA62}" type="doc">
      <dgm:prSet loTypeId="urn:microsoft.com/office/officeart/2005/8/layout/process1" loCatId="process" qsTypeId="urn:microsoft.com/office/officeart/2005/8/quickstyle/simple1" qsCatId="simple" csTypeId="urn:microsoft.com/office/officeart/2005/8/colors/accent1_2" csCatId="accent1" phldr="1"/>
      <dgm:spPr/>
    </dgm:pt>
    <dgm:pt modelId="{4220BB2C-159B-4A57-AFC9-9755BE958DF5}">
      <dgm:prSet phldrT="[Testo]"/>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RISCHIO OPERATIVO</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Si considera che il privato abbia assunto il rischio operativo quando in condizioni operative normali non sia garantito il recupero degli investimenti effettuati o dei costi sostenuti per la gestione dei lavori o dei servizi oggetto della concessione.</a:t>
          </a:r>
        </a:p>
        <a:p>
          <a:pPr marL="0" marR="0" lvl="0" indent="0" defTabSz="914400" eaLnBrk="1" fontAlgn="auto" latinLnBrk="0" hangingPunct="1">
            <a:lnSpc>
              <a:spcPct val="100000"/>
            </a:lnSpc>
            <a:spcBef>
              <a:spcPts val="0"/>
            </a:spcBef>
            <a:spcAft>
              <a:spcPts val="0"/>
            </a:spcAft>
            <a:buClrTx/>
            <a:buSzTx/>
            <a:buFontTx/>
            <a:buNone/>
            <a:tabLst/>
            <a:defRPr/>
          </a:pPr>
          <a:r>
            <a:rPr lang="it-IT" dirty="0"/>
            <a:t> La parte del rischio trasferita al privato deve comportare una effettiva esposizione alle fluttuazioni del mercato tale per cui ogni potenziale perdita stimata subita dal privato non sia puramente nominale o trascurabile</a:t>
          </a:r>
        </a:p>
        <a:p>
          <a:pPr marL="0" lvl="0" defTabSz="311150">
            <a:lnSpc>
              <a:spcPct val="90000"/>
            </a:lnSpc>
            <a:spcBef>
              <a:spcPct val="0"/>
            </a:spcBef>
            <a:spcAft>
              <a:spcPct val="35000"/>
            </a:spcAft>
            <a:buNone/>
          </a:pPr>
          <a:endParaRPr lang="it-IT" dirty="0"/>
        </a:p>
      </dgm:t>
    </dgm:pt>
    <dgm:pt modelId="{A2DA4C1C-39B2-4DF6-81F5-8EE10115F71D}" type="parTrans" cxnId="{454393E3-521F-4CFF-9ECD-B7DDEE2D1EBA}">
      <dgm:prSet/>
      <dgm:spPr/>
      <dgm:t>
        <a:bodyPr/>
        <a:lstStyle/>
        <a:p>
          <a:endParaRPr lang="it-IT"/>
        </a:p>
      </dgm:t>
    </dgm:pt>
    <dgm:pt modelId="{4D39D28F-B6FB-4B4C-9436-766E84918AA1}" type="sibTrans" cxnId="{454393E3-521F-4CFF-9ECD-B7DDEE2D1EBA}">
      <dgm:prSet/>
      <dgm:spPr/>
      <dgm:t>
        <a:bodyPr/>
        <a:lstStyle/>
        <a:p>
          <a:endParaRPr lang="it-IT"/>
        </a:p>
      </dgm:t>
    </dgm:pt>
    <dgm:pt modelId="{F1FF47C2-8762-46FC-9422-C7F93BCFC1A0}">
      <dgm:prSet phldrT="[Testo]"/>
      <dgm:spPr/>
      <dgm:t>
        <a:bodyPr/>
        <a:lstStyle/>
        <a:p>
          <a:r>
            <a:rPr lang="it-IT" dirty="0"/>
            <a:t>Trasferimento al privato di un rischio operativo legato alla realizzazione dei lavori o alla gestione dei servizi e comprendente un rischio dal lato della domanda o dal lato dell’offerta o entrambi. </a:t>
          </a:r>
        </a:p>
        <a:p>
          <a:r>
            <a:rPr lang="it-IT" dirty="0"/>
            <a:t>Per rischio dal lato della DOMANDA si intende il rischio associato alla domanda effettiva di lavori o servizi che sono oggetto del contratto.</a:t>
          </a:r>
        </a:p>
        <a:p>
          <a:r>
            <a:rPr lang="it-IT" dirty="0"/>
            <a:t>Per rischio legato all’OFFERTA si intende il rischio che la fornitura di servizi non corrisponda al livello qualitativo e quantitativo dedotto in contratto</a:t>
          </a:r>
        </a:p>
        <a:p>
          <a:endParaRPr lang="it-IT" dirty="0"/>
        </a:p>
      </dgm:t>
    </dgm:pt>
    <dgm:pt modelId="{6F43C835-D5BA-4038-AE9A-759A0FC9064F}" type="parTrans" cxnId="{DA92550B-20E4-4DED-9F82-BE30B467F22B}">
      <dgm:prSet/>
      <dgm:spPr/>
      <dgm:t>
        <a:bodyPr/>
        <a:lstStyle/>
        <a:p>
          <a:endParaRPr lang="it-IT"/>
        </a:p>
      </dgm:t>
    </dgm:pt>
    <dgm:pt modelId="{FDCB2F20-16B3-40B1-BEF2-306D37EF5F29}" type="sibTrans" cxnId="{DA92550B-20E4-4DED-9F82-BE30B467F22B}">
      <dgm:prSet/>
      <dgm:spPr/>
      <dgm:t>
        <a:bodyPr/>
        <a:lstStyle/>
        <a:p>
          <a:endParaRPr lang="it-IT"/>
        </a:p>
      </dgm:t>
    </dgm:pt>
    <dgm:pt modelId="{CCC9FE67-76C7-4321-81BA-5657C42715CF}">
      <dgm:prSet phldrT="[Testo]"/>
      <dgm:spPr/>
      <dgm:t>
        <a:bodyPr/>
        <a:lstStyle/>
        <a:p>
          <a:r>
            <a:rPr lang="it-IT" dirty="0"/>
            <a:t>Nelle operazioni economiche comprendenti un rischio soltanto dal lato dell’OFFERTA il contratto prevede che il corrispettivo venga erogato solo a fronte della disponibilità dell’opera, nonché un sistema di penali che riduca proporzionalmente o annulli il corrispettivo dovuto all’operatore economico nei periodi di ridotta o mancata prestazione dei servizi, oppure in caso di mancato raggiungimento dei livelli qualitativi e quantitativi della prestazione assunta dal concessionario</a:t>
          </a:r>
        </a:p>
      </dgm:t>
    </dgm:pt>
    <dgm:pt modelId="{E68CC883-8D0B-4E85-B7B1-26F087F48674}" type="parTrans" cxnId="{9738A85D-73B8-4FCD-996B-9B2CD2D5F813}">
      <dgm:prSet/>
      <dgm:spPr/>
      <dgm:t>
        <a:bodyPr/>
        <a:lstStyle/>
        <a:p>
          <a:endParaRPr lang="it-IT"/>
        </a:p>
      </dgm:t>
    </dgm:pt>
    <dgm:pt modelId="{FE19B4A1-00A0-4A0E-8E77-27FAC1ED4708}" type="sibTrans" cxnId="{9738A85D-73B8-4FCD-996B-9B2CD2D5F813}">
      <dgm:prSet/>
      <dgm:spPr/>
      <dgm:t>
        <a:bodyPr/>
        <a:lstStyle/>
        <a:p>
          <a:endParaRPr lang="it-IT"/>
        </a:p>
      </dgm:t>
    </dgm:pt>
    <dgm:pt modelId="{11598536-F90C-4149-AC43-F2A1B5019954}">
      <dgm:prSet/>
      <dgm:spPr/>
      <dgm:t>
        <a:bodyPr/>
        <a:lstStyle/>
        <a:p>
          <a:r>
            <a:rPr lang="it-IT" dirty="0"/>
            <a:t>Il rischio operativo rilevante è quello che deriva da fattori eccezionali non prevedibili e non imputabili alla parti. </a:t>
          </a:r>
        </a:p>
        <a:p>
          <a:r>
            <a:rPr lang="it-IT" dirty="0"/>
            <a:t>Non rilevano rischi connessi a cattiva gestione, a inadempimenti contrattuali dell’operatore economico o cause di forza maggiore</a:t>
          </a:r>
        </a:p>
      </dgm:t>
    </dgm:pt>
    <dgm:pt modelId="{DECA1C06-94F8-4296-A93E-FC8A6CA277DF}" type="parTrans" cxnId="{AA8D11D8-7BBA-4777-A0B7-0E68667B399C}">
      <dgm:prSet/>
      <dgm:spPr/>
      <dgm:t>
        <a:bodyPr/>
        <a:lstStyle/>
        <a:p>
          <a:endParaRPr lang="it-IT"/>
        </a:p>
      </dgm:t>
    </dgm:pt>
    <dgm:pt modelId="{0484AA2C-71BA-44E4-847E-2788FCBEC212}" type="sibTrans" cxnId="{AA8D11D8-7BBA-4777-A0B7-0E68667B399C}">
      <dgm:prSet/>
      <dgm:spPr/>
      <dgm:t>
        <a:bodyPr/>
        <a:lstStyle/>
        <a:p>
          <a:endParaRPr lang="it-IT"/>
        </a:p>
      </dgm:t>
    </dgm:pt>
    <dgm:pt modelId="{9AA748B8-0DA6-4B47-921F-D3F542016C80}" type="pres">
      <dgm:prSet presAssocID="{B7365D29-DB0C-4EE5-8BDC-818ED4BCAA62}" presName="Name0" presStyleCnt="0">
        <dgm:presLayoutVars>
          <dgm:dir/>
          <dgm:resizeHandles val="exact"/>
        </dgm:presLayoutVars>
      </dgm:prSet>
      <dgm:spPr/>
    </dgm:pt>
    <dgm:pt modelId="{BA4292D8-DB3B-4B2C-A4C9-972DFC706A3C}" type="pres">
      <dgm:prSet presAssocID="{4220BB2C-159B-4A57-AFC9-9755BE958DF5}" presName="node" presStyleLbl="node1" presStyleIdx="0" presStyleCnt="4">
        <dgm:presLayoutVars>
          <dgm:bulletEnabled val="1"/>
        </dgm:presLayoutVars>
      </dgm:prSet>
      <dgm:spPr/>
    </dgm:pt>
    <dgm:pt modelId="{3A2FE80D-9D54-4BBB-8F75-C6F4914D81A2}" type="pres">
      <dgm:prSet presAssocID="{4D39D28F-B6FB-4B4C-9436-766E84918AA1}" presName="sibTrans" presStyleLbl="sibTrans2D1" presStyleIdx="0" presStyleCnt="3"/>
      <dgm:spPr/>
    </dgm:pt>
    <dgm:pt modelId="{03E8B4FA-6FBF-4BBC-BFB8-06CF59D03C41}" type="pres">
      <dgm:prSet presAssocID="{4D39D28F-B6FB-4B4C-9436-766E84918AA1}" presName="connectorText" presStyleLbl="sibTrans2D1" presStyleIdx="0" presStyleCnt="3"/>
      <dgm:spPr/>
    </dgm:pt>
    <dgm:pt modelId="{03590DB7-A61E-43F0-BB36-A6621EE7AEB7}" type="pres">
      <dgm:prSet presAssocID="{F1FF47C2-8762-46FC-9422-C7F93BCFC1A0}" presName="node" presStyleLbl="node1" presStyleIdx="1" presStyleCnt="4">
        <dgm:presLayoutVars>
          <dgm:bulletEnabled val="1"/>
        </dgm:presLayoutVars>
      </dgm:prSet>
      <dgm:spPr/>
    </dgm:pt>
    <dgm:pt modelId="{135D966E-F3C3-4C02-B935-F5A6BF873451}" type="pres">
      <dgm:prSet presAssocID="{FDCB2F20-16B3-40B1-BEF2-306D37EF5F29}" presName="sibTrans" presStyleLbl="sibTrans2D1" presStyleIdx="1" presStyleCnt="3"/>
      <dgm:spPr/>
    </dgm:pt>
    <dgm:pt modelId="{C90A87A8-978F-4FDE-9AEE-348F96D8F1BC}" type="pres">
      <dgm:prSet presAssocID="{FDCB2F20-16B3-40B1-BEF2-306D37EF5F29}" presName="connectorText" presStyleLbl="sibTrans2D1" presStyleIdx="1" presStyleCnt="3"/>
      <dgm:spPr/>
    </dgm:pt>
    <dgm:pt modelId="{7473DEEE-70C0-47C9-8B81-2C59F7459958}" type="pres">
      <dgm:prSet presAssocID="{CCC9FE67-76C7-4321-81BA-5657C42715CF}" presName="node" presStyleLbl="node1" presStyleIdx="2" presStyleCnt="4">
        <dgm:presLayoutVars>
          <dgm:bulletEnabled val="1"/>
        </dgm:presLayoutVars>
      </dgm:prSet>
      <dgm:spPr/>
    </dgm:pt>
    <dgm:pt modelId="{8AA579FA-2532-40AA-86E3-CFC646A1C011}" type="pres">
      <dgm:prSet presAssocID="{FE19B4A1-00A0-4A0E-8E77-27FAC1ED4708}" presName="sibTrans" presStyleLbl="sibTrans2D1" presStyleIdx="2" presStyleCnt="3"/>
      <dgm:spPr/>
    </dgm:pt>
    <dgm:pt modelId="{5A5D22B6-D00C-437F-9A17-13871D8C0B18}" type="pres">
      <dgm:prSet presAssocID="{FE19B4A1-00A0-4A0E-8E77-27FAC1ED4708}" presName="connectorText" presStyleLbl="sibTrans2D1" presStyleIdx="2" presStyleCnt="3"/>
      <dgm:spPr/>
    </dgm:pt>
    <dgm:pt modelId="{24C61FA5-EA15-410E-985B-B2160DBCDAA2}" type="pres">
      <dgm:prSet presAssocID="{11598536-F90C-4149-AC43-F2A1B5019954}" presName="node" presStyleLbl="node1" presStyleIdx="3" presStyleCnt="4">
        <dgm:presLayoutVars>
          <dgm:bulletEnabled val="1"/>
        </dgm:presLayoutVars>
      </dgm:prSet>
      <dgm:spPr/>
    </dgm:pt>
  </dgm:ptLst>
  <dgm:cxnLst>
    <dgm:cxn modelId="{DA92550B-20E4-4DED-9F82-BE30B467F22B}" srcId="{B7365D29-DB0C-4EE5-8BDC-818ED4BCAA62}" destId="{F1FF47C2-8762-46FC-9422-C7F93BCFC1A0}" srcOrd="1" destOrd="0" parTransId="{6F43C835-D5BA-4038-AE9A-759A0FC9064F}" sibTransId="{FDCB2F20-16B3-40B1-BEF2-306D37EF5F29}"/>
    <dgm:cxn modelId="{49D12B0F-105F-48D8-B266-5ABF2C0FA72A}" type="presOf" srcId="{CCC9FE67-76C7-4321-81BA-5657C42715CF}" destId="{7473DEEE-70C0-47C9-8B81-2C59F7459958}" srcOrd="0" destOrd="0" presId="urn:microsoft.com/office/officeart/2005/8/layout/process1"/>
    <dgm:cxn modelId="{AA5E7C27-EC30-4C2C-8212-8113A3D614B1}" type="presOf" srcId="{FE19B4A1-00A0-4A0E-8E77-27FAC1ED4708}" destId="{8AA579FA-2532-40AA-86E3-CFC646A1C011}" srcOrd="0" destOrd="0" presId="urn:microsoft.com/office/officeart/2005/8/layout/process1"/>
    <dgm:cxn modelId="{7F170328-E6DE-4745-9DAB-7436B196F015}" type="presOf" srcId="{4D39D28F-B6FB-4B4C-9436-766E84918AA1}" destId="{03E8B4FA-6FBF-4BBC-BFB8-06CF59D03C41}" srcOrd="1" destOrd="0" presId="urn:microsoft.com/office/officeart/2005/8/layout/process1"/>
    <dgm:cxn modelId="{9738A85D-73B8-4FCD-996B-9B2CD2D5F813}" srcId="{B7365D29-DB0C-4EE5-8BDC-818ED4BCAA62}" destId="{CCC9FE67-76C7-4321-81BA-5657C42715CF}" srcOrd="2" destOrd="0" parTransId="{E68CC883-8D0B-4E85-B7B1-26F087F48674}" sibTransId="{FE19B4A1-00A0-4A0E-8E77-27FAC1ED4708}"/>
    <dgm:cxn modelId="{ACBD374A-E0E8-4E54-B55B-87A73490948F}" type="presOf" srcId="{4D39D28F-B6FB-4B4C-9436-766E84918AA1}" destId="{3A2FE80D-9D54-4BBB-8F75-C6F4914D81A2}" srcOrd="0" destOrd="0" presId="urn:microsoft.com/office/officeart/2005/8/layout/process1"/>
    <dgm:cxn modelId="{08D4684E-24D4-4E6B-9859-3283C1C103C8}" type="presOf" srcId="{F1FF47C2-8762-46FC-9422-C7F93BCFC1A0}" destId="{03590DB7-A61E-43F0-BB36-A6621EE7AEB7}" srcOrd="0" destOrd="0" presId="urn:microsoft.com/office/officeart/2005/8/layout/process1"/>
    <dgm:cxn modelId="{19702670-1DC4-48FE-B09B-81F52C370364}" type="presOf" srcId="{11598536-F90C-4149-AC43-F2A1B5019954}" destId="{24C61FA5-EA15-410E-985B-B2160DBCDAA2}" srcOrd="0" destOrd="0" presId="urn:microsoft.com/office/officeart/2005/8/layout/process1"/>
    <dgm:cxn modelId="{1AD28794-1F2F-4AC2-8641-DE6BD7D6BEBF}" type="presOf" srcId="{FDCB2F20-16B3-40B1-BEF2-306D37EF5F29}" destId="{C90A87A8-978F-4FDE-9AEE-348F96D8F1BC}" srcOrd="1" destOrd="0" presId="urn:microsoft.com/office/officeart/2005/8/layout/process1"/>
    <dgm:cxn modelId="{67002ECE-246F-4E10-8954-2CCF26F9F9DF}" type="presOf" srcId="{B7365D29-DB0C-4EE5-8BDC-818ED4BCAA62}" destId="{9AA748B8-0DA6-4B47-921F-D3F542016C80}" srcOrd="0" destOrd="0" presId="urn:microsoft.com/office/officeart/2005/8/layout/process1"/>
    <dgm:cxn modelId="{AA8D11D8-7BBA-4777-A0B7-0E68667B399C}" srcId="{B7365D29-DB0C-4EE5-8BDC-818ED4BCAA62}" destId="{11598536-F90C-4149-AC43-F2A1B5019954}" srcOrd="3" destOrd="0" parTransId="{DECA1C06-94F8-4296-A93E-FC8A6CA277DF}" sibTransId="{0484AA2C-71BA-44E4-847E-2788FCBEC212}"/>
    <dgm:cxn modelId="{359BBEDB-E354-4906-B469-5BBB413FBDEC}" type="presOf" srcId="{FE19B4A1-00A0-4A0E-8E77-27FAC1ED4708}" destId="{5A5D22B6-D00C-437F-9A17-13871D8C0B18}" srcOrd="1" destOrd="0" presId="urn:microsoft.com/office/officeart/2005/8/layout/process1"/>
    <dgm:cxn modelId="{454393E3-521F-4CFF-9ECD-B7DDEE2D1EBA}" srcId="{B7365D29-DB0C-4EE5-8BDC-818ED4BCAA62}" destId="{4220BB2C-159B-4A57-AFC9-9755BE958DF5}" srcOrd="0" destOrd="0" parTransId="{A2DA4C1C-39B2-4DF6-81F5-8EE10115F71D}" sibTransId="{4D39D28F-B6FB-4B4C-9436-766E84918AA1}"/>
    <dgm:cxn modelId="{3A6DCBEB-F39E-4702-BDB8-B76A670A2864}" type="presOf" srcId="{FDCB2F20-16B3-40B1-BEF2-306D37EF5F29}" destId="{135D966E-F3C3-4C02-B935-F5A6BF873451}" srcOrd="0" destOrd="0" presId="urn:microsoft.com/office/officeart/2005/8/layout/process1"/>
    <dgm:cxn modelId="{3856E7F7-27DA-4E7A-8BCF-78DB5BCEBDA5}" type="presOf" srcId="{4220BB2C-159B-4A57-AFC9-9755BE958DF5}" destId="{BA4292D8-DB3B-4B2C-A4C9-972DFC706A3C}" srcOrd="0" destOrd="0" presId="urn:microsoft.com/office/officeart/2005/8/layout/process1"/>
    <dgm:cxn modelId="{0443F5F2-B21F-4623-B2D4-D2B595793ADC}" type="presParOf" srcId="{9AA748B8-0DA6-4B47-921F-D3F542016C80}" destId="{BA4292D8-DB3B-4B2C-A4C9-972DFC706A3C}" srcOrd="0" destOrd="0" presId="urn:microsoft.com/office/officeart/2005/8/layout/process1"/>
    <dgm:cxn modelId="{EB4290CC-4B44-491C-BEA2-CF81D8939535}" type="presParOf" srcId="{9AA748B8-0DA6-4B47-921F-D3F542016C80}" destId="{3A2FE80D-9D54-4BBB-8F75-C6F4914D81A2}" srcOrd="1" destOrd="0" presId="urn:microsoft.com/office/officeart/2005/8/layout/process1"/>
    <dgm:cxn modelId="{B0F22386-9A8E-49A5-98B2-60580BAA7D3C}" type="presParOf" srcId="{3A2FE80D-9D54-4BBB-8F75-C6F4914D81A2}" destId="{03E8B4FA-6FBF-4BBC-BFB8-06CF59D03C41}" srcOrd="0" destOrd="0" presId="urn:microsoft.com/office/officeart/2005/8/layout/process1"/>
    <dgm:cxn modelId="{6275138E-8C7D-4071-A4FD-97EE2DBADC19}" type="presParOf" srcId="{9AA748B8-0DA6-4B47-921F-D3F542016C80}" destId="{03590DB7-A61E-43F0-BB36-A6621EE7AEB7}" srcOrd="2" destOrd="0" presId="urn:microsoft.com/office/officeart/2005/8/layout/process1"/>
    <dgm:cxn modelId="{AD6A42A0-92EF-4C1D-B938-DEDCF7F425B7}" type="presParOf" srcId="{9AA748B8-0DA6-4B47-921F-D3F542016C80}" destId="{135D966E-F3C3-4C02-B935-F5A6BF873451}" srcOrd="3" destOrd="0" presId="urn:microsoft.com/office/officeart/2005/8/layout/process1"/>
    <dgm:cxn modelId="{D4D7CF4D-6C43-4597-ADCB-9827EDA8AADF}" type="presParOf" srcId="{135D966E-F3C3-4C02-B935-F5A6BF873451}" destId="{C90A87A8-978F-4FDE-9AEE-348F96D8F1BC}" srcOrd="0" destOrd="0" presId="urn:microsoft.com/office/officeart/2005/8/layout/process1"/>
    <dgm:cxn modelId="{F2652804-1450-4F41-BA2B-8E8B05EA55CB}" type="presParOf" srcId="{9AA748B8-0DA6-4B47-921F-D3F542016C80}" destId="{7473DEEE-70C0-47C9-8B81-2C59F7459958}" srcOrd="4" destOrd="0" presId="urn:microsoft.com/office/officeart/2005/8/layout/process1"/>
    <dgm:cxn modelId="{4635B2A0-BC04-4D64-BCE5-DE88B8A076FE}" type="presParOf" srcId="{9AA748B8-0DA6-4B47-921F-D3F542016C80}" destId="{8AA579FA-2532-40AA-86E3-CFC646A1C011}" srcOrd="5" destOrd="0" presId="urn:microsoft.com/office/officeart/2005/8/layout/process1"/>
    <dgm:cxn modelId="{4E71BC4F-3E2F-4686-BE52-D4CD99131221}" type="presParOf" srcId="{8AA579FA-2532-40AA-86E3-CFC646A1C011}" destId="{5A5D22B6-D00C-437F-9A17-13871D8C0B18}" srcOrd="0" destOrd="0" presId="urn:microsoft.com/office/officeart/2005/8/layout/process1"/>
    <dgm:cxn modelId="{62D1A099-A5F6-4BD8-8CC3-B9A46C54935B}" type="presParOf" srcId="{9AA748B8-0DA6-4B47-921F-D3F542016C80}" destId="{24C61FA5-EA15-410E-985B-B2160DBCDAA2}"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42FB6F7-2E2C-404D-B8F2-1B129CC1208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it-IT"/>
        </a:p>
      </dgm:t>
    </dgm:pt>
    <dgm:pt modelId="{44E5BC38-547D-4675-BC60-B10A901AFBDC}">
      <dgm:prSet phldrT="[Tes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200" dirty="0"/>
            <a:t>La copertura dei fabbisogni finanziari proviene in misura </a:t>
          </a:r>
          <a:r>
            <a:rPr lang="it-IT" sz="1200" u="sng" dirty="0"/>
            <a:t>SIGNIFICATIVA</a:t>
          </a:r>
          <a:r>
            <a:rPr lang="it-IT" sz="1200" dirty="0"/>
            <a:t> dal privato.</a:t>
          </a:r>
        </a:p>
        <a:p>
          <a:pPr marL="0" marR="0" lvl="0" indent="0" defTabSz="444500" eaLnBrk="1" fontAlgn="auto" latinLnBrk="0" hangingPunct="1">
            <a:lnSpc>
              <a:spcPct val="90000"/>
            </a:lnSpc>
            <a:spcBef>
              <a:spcPct val="0"/>
            </a:spcBef>
            <a:spcAft>
              <a:spcPct val="35000"/>
            </a:spcAft>
            <a:buClrTx/>
            <a:buSzTx/>
            <a:buFontTx/>
            <a:buNone/>
            <a:tabLst/>
            <a:defRPr/>
          </a:pPr>
          <a:r>
            <a:rPr lang="it-IT" sz="1200" dirty="0"/>
            <a:t>Se l’operazione economica non può da sola conseguire l’equilibrio economico finanziario è ammesso un intervento pubblico di sostegno </a:t>
          </a:r>
        </a:p>
        <a:p>
          <a:pPr marL="0" lvl="0" defTabSz="444500">
            <a:lnSpc>
              <a:spcPct val="90000"/>
            </a:lnSpc>
            <a:spcBef>
              <a:spcPct val="0"/>
            </a:spcBef>
            <a:spcAft>
              <a:spcPct val="35000"/>
            </a:spcAft>
            <a:buNone/>
          </a:pPr>
          <a:endParaRPr lang="it-IT" sz="1500" dirty="0"/>
        </a:p>
      </dgm:t>
    </dgm:pt>
    <dgm:pt modelId="{55BA7367-7FD5-49B5-AE48-24B85637D1AC}" type="parTrans" cxnId="{24EE071B-7503-4360-BED5-1551BE652226}">
      <dgm:prSet/>
      <dgm:spPr/>
      <dgm:t>
        <a:bodyPr/>
        <a:lstStyle/>
        <a:p>
          <a:endParaRPr lang="it-IT"/>
        </a:p>
      </dgm:t>
    </dgm:pt>
    <dgm:pt modelId="{A31738D4-F0CF-4E95-96E1-4CDFB2084638}" type="sibTrans" cxnId="{24EE071B-7503-4360-BED5-1551BE652226}">
      <dgm:prSet/>
      <dgm:spPr/>
      <dgm:t>
        <a:bodyPr/>
        <a:lstStyle/>
        <a:p>
          <a:endParaRPr lang="it-IT"/>
        </a:p>
      </dgm:t>
    </dgm:pt>
    <dgm:pt modelId="{F054D209-5A20-4C2B-832F-2C0B686D6038}">
      <dgm:prSet phldrT="[Testo]" custT="1"/>
      <dgm:spPr/>
      <dgm:t>
        <a:bodyPr/>
        <a:lstStyle/>
        <a:p>
          <a:r>
            <a:rPr lang="it-IT" sz="1400" dirty="0"/>
            <a:t>ART. 177 D.LGS. 36/2023</a:t>
          </a:r>
        </a:p>
        <a:p>
          <a:r>
            <a:rPr lang="it-IT" sz="1100" dirty="0"/>
            <a:t>L’intervento pubblico può consistere in un contributo finanziario, nella prestazione dei garanzie o nella cessione in proprietà di beni immobili o di altri diritti</a:t>
          </a:r>
        </a:p>
        <a:p>
          <a:endParaRPr lang="it-IT" sz="1400" dirty="0"/>
        </a:p>
      </dgm:t>
    </dgm:pt>
    <dgm:pt modelId="{C4A6EE74-9654-48CA-9E68-16EEAF52D0BB}" type="parTrans" cxnId="{915EA03D-3EA9-4CFF-972D-5EC7A39CD34E}">
      <dgm:prSet/>
      <dgm:spPr/>
      <dgm:t>
        <a:bodyPr/>
        <a:lstStyle/>
        <a:p>
          <a:endParaRPr lang="it-IT"/>
        </a:p>
      </dgm:t>
    </dgm:pt>
    <dgm:pt modelId="{AEBF39CC-ED08-46C3-BB7D-6CBD215E9CB3}" type="sibTrans" cxnId="{915EA03D-3EA9-4CFF-972D-5EC7A39CD34E}">
      <dgm:prSet/>
      <dgm:spPr/>
      <dgm:t>
        <a:bodyPr/>
        <a:lstStyle/>
        <a:p>
          <a:endParaRPr lang="it-IT"/>
        </a:p>
      </dgm:t>
    </dgm:pt>
    <dgm:pt modelId="{B8DC637C-4FA2-4867-8B34-17E5401363D8}">
      <dgm:prSet phldrT="[Testo]"/>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Non si applicano le disposizioni sulle concessioni, ma quelle sugli appalti, se l’ente concedente attraverso clausole contrattuali o altri atti di regolazione settoriale sollevi l’operatore economico da qualsiasi perdita potenziale, garantendogli un ricavo minimo pari o superiore agli investimenti  effettuati o ai costi che l’operatore economico deve sostenere per l’esecuzione del contratto.</a:t>
          </a:r>
        </a:p>
        <a:p>
          <a:pPr marL="0" lvl="0" defTabSz="266700">
            <a:lnSpc>
              <a:spcPct val="90000"/>
            </a:lnSpc>
            <a:spcBef>
              <a:spcPct val="0"/>
            </a:spcBef>
            <a:spcAft>
              <a:spcPct val="35000"/>
            </a:spcAft>
            <a:buNone/>
          </a:pPr>
          <a:endParaRPr lang="it-IT" dirty="0"/>
        </a:p>
      </dgm:t>
    </dgm:pt>
    <dgm:pt modelId="{931E4018-440D-4E71-93BD-6CE13AEC5730}" type="parTrans" cxnId="{15ACC3BD-7795-4776-B311-A001184B7587}">
      <dgm:prSet/>
      <dgm:spPr/>
      <dgm:t>
        <a:bodyPr/>
        <a:lstStyle/>
        <a:p>
          <a:endParaRPr lang="it-IT"/>
        </a:p>
      </dgm:t>
    </dgm:pt>
    <dgm:pt modelId="{7B73E7AB-3B9F-444B-91B9-CEA8AFD1BE64}" type="sibTrans" cxnId="{15ACC3BD-7795-4776-B311-A001184B7587}">
      <dgm:prSet/>
      <dgm:spPr/>
      <dgm:t>
        <a:bodyPr/>
        <a:lstStyle/>
        <a:p>
          <a:endParaRPr lang="it-IT"/>
        </a:p>
      </dgm:t>
    </dgm:pt>
    <dgm:pt modelId="{B15EBDA7-4F7F-42A4-AD4A-51ABF5D10ABB}">
      <dgm:prSet phldrT="[Tes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300" dirty="0"/>
            <a:t>EUROSTAT</a:t>
          </a:r>
        </a:p>
        <a:p>
          <a:pPr marL="0" marR="0" lvl="0" indent="0" defTabSz="914400" eaLnBrk="1" fontAlgn="auto" latinLnBrk="0" hangingPunct="1">
            <a:lnSpc>
              <a:spcPct val="100000"/>
            </a:lnSpc>
            <a:spcBef>
              <a:spcPts val="0"/>
            </a:spcBef>
            <a:spcAft>
              <a:spcPts val="0"/>
            </a:spcAft>
            <a:buClrTx/>
            <a:buSzTx/>
            <a:buFontTx/>
            <a:buNone/>
            <a:tabLst/>
            <a:defRPr/>
          </a:pPr>
          <a:r>
            <a:rPr lang="it-IT" sz="1100" dirty="0"/>
            <a:t>Contabilizzazione </a:t>
          </a:r>
          <a:r>
            <a:rPr lang="it-IT" sz="1100" i="1" dirty="0"/>
            <a:t>on balance </a:t>
          </a:r>
          <a:r>
            <a:rPr lang="it-IT" sz="1100" dirty="0"/>
            <a:t>se il contributo pubblico è superiore al 50%</a:t>
          </a:r>
        </a:p>
        <a:p>
          <a:pPr marL="0" lvl="0" defTabSz="666750">
            <a:lnSpc>
              <a:spcPct val="90000"/>
            </a:lnSpc>
            <a:spcBef>
              <a:spcPct val="0"/>
            </a:spcBef>
            <a:spcAft>
              <a:spcPct val="35000"/>
            </a:spcAft>
            <a:buNone/>
          </a:pPr>
          <a:endParaRPr lang="it-IT" sz="1300" dirty="0"/>
        </a:p>
      </dgm:t>
    </dgm:pt>
    <dgm:pt modelId="{8893B906-C615-4065-B047-E0FCF8FA0CC3}" type="parTrans" cxnId="{E80215A3-D9FB-4A8A-9025-57D4E386B516}">
      <dgm:prSet/>
      <dgm:spPr/>
      <dgm:t>
        <a:bodyPr/>
        <a:lstStyle/>
        <a:p>
          <a:endParaRPr lang="it-IT"/>
        </a:p>
      </dgm:t>
    </dgm:pt>
    <dgm:pt modelId="{68E75B0D-55D5-49A3-BBB0-948CEB192189}" type="sibTrans" cxnId="{E80215A3-D9FB-4A8A-9025-57D4E386B516}">
      <dgm:prSet/>
      <dgm:spPr/>
      <dgm:t>
        <a:bodyPr/>
        <a:lstStyle/>
        <a:p>
          <a:endParaRPr lang="it-IT"/>
        </a:p>
      </dgm:t>
    </dgm:pt>
    <dgm:pt modelId="{4CA16378-4452-48B1-859B-9CBF98A100CE}">
      <dgm:prSet phldrT="[Testo]" custT="1"/>
      <dgm:spPr/>
      <dgm:t>
        <a:bodyPr/>
        <a:lstStyle/>
        <a:p>
          <a:r>
            <a:rPr lang="it-IT" sz="1200" dirty="0"/>
            <a:t>Delibera ANAC 432 del 22.09.2022</a:t>
          </a:r>
        </a:p>
        <a:p>
          <a:r>
            <a:rPr lang="it-IT" sz="1000" dirty="0"/>
            <a:t>Non si valutano ai fini del tetto del contributo pubblico i finanziamenti di provenienza </a:t>
          </a:r>
          <a:r>
            <a:rPr lang="it-IT" sz="1000" dirty="0" err="1"/>
            <a:t>eurounitaria</a:t>
          </a:r>
          <a:r>
            <a:rPr lang="it-IT" sz="1000" dirty="0"/>
            <a:t> a fondo perduto (</a:t>
          </a:r>
          <a:r>
            <a:rPr lang="it-IT" sz="1000" i="1" dirty="0" err="1"/>
            <a:t>grants</a:t>
          </a:r>
          <a:r>
            <a:rPr lang="it-IT" sz="1000" dirty="0"/>
            <a:t>)</a:t>
          </a:r>
        </a:p>
      </dgm:t>
    </dgm:pt>
    <dgm:pt modelId="{87757955-07B2-4890-BDA2-9FE218CE41A5}" type="parTrans" cxnId="{BFF2A458-5B3C-4F2C-90FD-95FA3A49C0C5}">
      <dgm:prSet/>
      <dgm:spPr/>
      <dgm:t>
        <a:bodyPr/>
        <a:lstStyle/>
        <a:p>
          <a:endParaRPr lang="it-IT"/>
        </a:p>
      </dgm:t>
    </dgm:pt>
    <dgm:pt modelId="{12BF0072-723A-4CCF-B979-48E6BD723305}" type="sibTrans" cxnId="{BFF2A458-5B3C-4F2C-90FD-95FA3A49C0C5}">
      <dgm:prSet/>
      <dgm:spPr/>
      <dgm:t>
        <a:bodyPr/>
        <a:lstStyle/>
        <a:p>
          <a:endParaRPr lang="it-IT"/>
        </a:p>
      </dgm:t>
    </dgm:pt>
    <dgm:pt modelId="{3D0B833E-9DEB-46CD-9AF2-441569868C9A}">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La previsione di un indennizzo in caso di cessazione anticipata della concessione per motivi imputabili all’ente concedente oppure per cause di forza maggiore non esclude che il contratto si configuri come PPP </a:t>
          </a:r>
        </a:p>
        <a:p>
          <a:endParaRPr lang="it-IT" dirty="0"/>
        </a:p>
      </dgm:t>
    </dgm:pt>
    <dgm:pt modelId="{7D0A1159-CA2B-462E-B966-7FCEAA9EEBC5}" type="parTrans" cxnId="{E3C8E24E-C60F-42FC-925A-352B4C543F19}">
      <dgm:prSet/>
      <dgm:spPr/>
      <dgm:t>
        <a:bodyPr/>
        <a:lstStyle/>
        <a:p>
          <a:endParaRPr lang="it-IT"/>
        </a:p>
      </dgm:t>
    </dgm:pt>
    <dgm:pt modelId="{39DD8909-84D2-41E2-A4AB-72E91D657CB3}" type="sibTrans" cxnId="{E3C8E24E-C60F-42FC-925A-352B4C543F19}">
      <dgm:prSet/>
      <dgm:spPr/>
      <dgm:t>
        <a:bodyPr/>
        <a:lstStyle/>
        <a:p>
          <a:endParaRPr lang="it-IT"/>
        </a:p>
      </dgm:t>
    </dgm:pt>
    <dgm:pt modelId="{D54F8BBA-5943-4264-A5DD-3F7B6E602A98}">
      <dgm:prSet/>
      <dgm:spPr/>
      <dgm:t>
        <a:bodyPr/>
        <a:lstStyle/>
        <a:p>
          <a:pPr marL="0" lvl="0" defTabSz="355600">
            <a:lnSpc>
              <a:spcPct val="90000"/>
            </a:lnSpc>
            <a:spcBef>
              <a:spcPct val="0"/>
            </a:spcBef>
            <a:spcAft>
              <a:spcPct val="35000"/>
            </a:spcAft>
            <a:buNone/>
          </a:pPr>
          <a:r>
            <a:rPr lang="it-IT"/>
            <a:t>Ai soli fini della contabilità pubblica si applicano i contenuti delle decisioni Eurostat. In ogni caso l’eventuale riconoscimento di un contributo pubblico in misura superiore alla percentuale indicata nelle decisioni Eurostat è calcolato secondo le modalità ivi previste, non ne consente la contabilizzazione fuori bilancio</a:t>
          </a:r>
          <a:endParaRPr lang="it-IT" dirty="0"/>
        </a:p>
      </dgm:t>
    </dgm:pt>
    <dgm:pt modelId="{33FCDEE5-7A02-4F0F-92B7-D69BD263F846}" type="parTrans" cxnId="{2271F9DF-205C-4230-B975-7B73CA962CBE}">
      <dgm:prSet/>
      <dgm:spPr/>
      <dgm:t>
        <a:bodyPr/>
        <a:lstStyle/>
        <a:p>
          <a:endParaRPr lang="it-IT"/>
        </a:p>
      </dgm:t>
    </dgm:pt>
    <dgm:pt modelId="{91DAB665-D30C-48C4-A401-D8D2489C7451}" type="sibTrans" cxnId="{2271F9DF-205C-4230-B975-7B73CA962CBE}">
      <dgm:prSet/>
      <dgm:spPr/>
      <dgm:t>
        <a:bodyPr/>
        <a:lstStyle/>
        <a:p>
          <a:endParaRPr lang="it-IT"/>
        </a:p>
      </dgm:t>
    </dgm:pt>
    <dgm:pt modelId="{88EB7E70-677E-48E4-9031-BFF58E02D5BB}" type="pres">
      <dgm:prSet presAssocID="{542FB6F7-2E2C-404D-B8F2-1B129CC1208D}" presName="Name0" presStyleCnt="0">
        <dgm:presLayoutVars>
          <dgm:chPref val="1"/>
          <dgm:dir val="rev"/>
          <dgm:animOne val="branch"/>
          <dgm:animLvl val="lvl"/>
          <dgm:resizeHandles/>
        </dgm:presLayoutVars>
      </dgm:prSet>
      <dgm:spPr/>
    </dgm:pt>
    <dgm:pt modelId="{40E8D2E8-670B-4137-AD2E-B525AD6788DD}" type="pres">
      <dgm:prSet presAssocID="{44E5BC38-547D-4675-BC60-B10A901AFBDC}" presName="vertOne" presStyleCnt="0"/>
      <dgm:spPr/>
    </dgm:pt>
    <dgm:pt modelId="{84E5D0D2-A3A2-4EC9-9BC8-75A1238E35F3}" type="pres">
      <dgm:prSet presAssocID="{44E5BC38-547D-4675-BC60-B10A901AFBDC}" presName="txOne" presStyleLbl="node0" presStyleIdx="0" presStyleCnt="1" custLinFactY="-131881" custLinFactNeighborX="46119" custLinFactNeighborY="-200000">
        <dgm:presLayoutVars>
          <dgm:chPref val="3"/>
        </dgm:presLayoutVars>
      </dgm:prSet>
      <dgm:spPr/>
    </dgm:pt>
    <dgm:pt modelId="{F2ECAEFC-7BB6-491B-87C9-2E97F2E9E489}" type="pres">
      <dgm:prSet presAssocID="{44E5BC38-547D-4675-BC60-B10A901AFBDC}" presName="parTransOne" presStyleCnt="0"/>
      <dgm:spPr/>
    </dgm:pt>
    <dgm:pt modelId="{DBEE8A74-7A1A-461E-9A74-569EB74AC2F5}" type="pres">
      <dgm:prSet presAssocID="{44E5BC38-547D-4675-BC60-B10A901AFBDC}" presName="horzOne" presStyleCnt="0"/>
      <dgm:spPr/>
    </dgm:pt>
    <dgm:pt modelId="{B5456F91-CBFF-4110-80DC-ACB5B848774C}" type="pres">
      <dgm:prSet presAssocID="{F054D209-5A20-4C2B-832F-2C0B686D6038}" presName="vertTwo" presStyleCnt="0"/>
      <dgm:spPr/>
    </dgm:pt>
    <dgm:pt modelId="{6405D5FB-EC26-4205-83BD-749EB8469ADF}" type="pres">
      <dgm:prSet presAssocID="{F054D209-5A20-4C2B-832F-2C0B686D6038}" presName="txTwo" presStyleLbl="node2" presStyleIdx="0" presStyleCnt="2">
        <dgm:presLayoutVars>
          <dgm:chPref val="3"/>
        </dgm:presLayoutVars>
      </dgm:prSet>
      <dgm:spPr/>
    </dgm:pt>
    <dgm:pt modelId="{8C73A504-9FFC-4ECF-A7A6-E7A809B486CD}" type="pres">
      <dgm:prSet presAssocID="{F054D209-5A20-4C2B-832F-2C0B686D6038}" presName="parTransTwo" presStyleCnt="0"/>
      <dgm:spPr/>
    </dgm:pt>
    <dgm:pt modelId="{761EB189-EFDB-4024-8142-A802D907FBC6}" type="pres">
      <dgm:prSet presAssocID="{F054D209-5A20-4C2B-832F-2C0B686D6038}" presName="horzTwo" presStyleCnt="0"/>
      <dgm:spPr/>
    </dgm:pt>
    <dgm:pt modelId="{CD8C8440-2983-4984-9837-7E472A0C42F9}" type="pres">
      <dgm:prSet presAssocID="{D54F8BBA-5943-4264-A5DD-3F7B6E602A98}" presName="vertThree" presStyleCnt="0"/>
      <dgm:spPr/>
    </dgm:pt>
    <dgm:pt modelId="{DF241BC0-2FA6-4960-9251-4CC523839109}" type="pres">
      <dgm:prSet presAssocID="{D54F8BBA-5943-4264-A5DD-3F7B6E602A98}" presName="txThree" presStyleLbl="node3" presStyleIdx="0" presStyleCnt="4">
        <dgm:presLayoutVars>
          <dgm:chPref val="3"/>
        </dgm:presLayoutVars>
      </dgm:prSet>
      <dgm:spPr/>
    </dgm:pt>
    <dgm:pt modelId="{9B509720-05C5-4195-BFB2-CE4C1B63C6FF}" type="pres">
      <dgm:prSet presAssocID="{D54F8BBA-5943-4264-A5DD-3F7B6E602A98}" presName="horzThree" presStyleCnt="0"/>
      <dgm:spPr/>
    </dgm:pt>
    <dgm:pt modelId="{83871EDE-51D8-49DC-ABDC-4FF20D0EEAE3}" type="pres">
      <dgm:prSet presAssocID="{91DAB665-D30C-48C4-A401-D8D2489C7451}" presName="sibSpaceThree" presStyleCnt="0"/>
      <dgm:spPr/>
    </dgm:pt>
    <dgm:pt modelId="{10E1B5C7-6390-4379-9720-32546FAA5509}" type="pres">
      <dgm:prSet presAssocID="{3D0B833E-9DEB-46CD-9AF2-441569868C9A}" presName="vertThree" presStyleCnt="0"/>
      <dgm:spPr/>
    </dgm:pt>
    <dgm:pt modelId="{E24D57C2-588B-4103-9B46-A65EBF1210C4}" type="pres">
      <dgm:prSet presAssocID="{3D0B833E-9DEB-46CD-9AF2-441569868C9A}" presName="txThree" presStyleLbl="node3" presStyleIdx="1" presStyleCnt="4">
        <dgm:presLayoutVars>
          <dgm:chPref val="3"/>
        </dgm:presLayoutVars>
      </dgm:prSet>
      <dgm:spPr/>
    </dgm:pt>
    <dgm:pt modelId="{AEC954E8-6F07-4BB5-9562-BCD6A3A9C0A8}" type="pres">
      <dgm:prSet presAssocID="{3D0B833E-9DEB-46CD-9AF2-441569868C9A}" presName="horzThree" presStyleCnt="0"/>
      <dgm:spPr/>
    </dgm:pt>
    <dgm:pt modelId="{F52FCEF2-9A8B-4A9E-8E01-2C09D88330FC}" type="pres">
      <dgm:prSet presAssocID="{39DD8909-84D2-41E2-A4AB-72E91D657CB3}" presName="sibSpaceThree" presStyleCnt="0"/>
      <dgm:spPr/>
    </dgm:pt>
    <dgm:pt modelId="{3313294B-5912-452D-B0CA-866C1F30FE84}" type="pres">
      <dgm:prSet presAssocID="{B8DC637C-4FA2-4867-8B34-17E5401363D8}" presName="vertThree" presStyleCnt="0"/>
      <dgm:spPr/>
    </dgm:pt>
    <dgm:pt modelId="{EC19C8D4-5405-43D5-994E-3216DC13E396}" type="pres">
      <dgm:prSet presAssocID="{B8DC637C-4FA2-4867-8B34-17E5401363D8}" presName="txThree" presStyleLbl="node3" presStyleIdx="2" presStyleCnt="4">
        <dgm:presLayoutVars>
          <dgm:chPref val="3"/>
        </dgm:presLayoutVars>
      </dgm:prSet>
      <dgm:spPr/>
    </dgm:pt>
    <dgm:pt modelId="{3DA943BF-E37F-457D-BBBD-68DE6A27CA4F}" type="pres">
      <dgm:prSet presAssocID="{B8DC637C-4FA2-4867-8B34-17E5401363D8}" presName="horzThree" presStyleCnt="0"/>
      <dgm:spPr/>
    </dgm:pt>
    <dgm:pt modelId="{EA67BFE3-211B-4B3A-8F25-82B5FFAE0FDC}" type="pres">
      <dgm:prSet presAssocID="{AEBF39CC-ED08-46C3-BB7D-6CBD215E9CB3}" presName="sibSpaceTwo" presStyleCnt="0"/>
      <dgm:spPr/>
    </dgm:pt>
    <dgm:pt modelId="{B3E146BB-4A0C-4F56-824E-83BD8032A013}" type="pres">
      <dgm:prSet presAssocID="{B15EBDA7-4F7F-42A4-AD4A-51ABF5D10ABB}" presName="vertTwo" presStyleCnt="0"/>
      <dgm:spPr/>
    </dgm:pt>
    <dgm:pt modelId="{8FEFD330-A1D1-4444-8FA1-79AA91AEBB55}" type="pres">
      <dgm:prSet presAssocID="{B15EBDA7-4F7F-42A4-AD4A-51ABF5D10ABB}" presName="txTwo" presStyleLbl="node2" presStyleIdx="1" presStyleCnt="2">
        <dgm:presLayoutVars>
          <dgm:chPref val="3"/>
        </dgm:presLayoutVars>
      </dgm:prSet>
      <dgm:spPr/>
    </dgm:pt>
    <dgm:pt modelId="{5D6470C7-3D8C-48DD-A20C-0CFD2351DF40}" type="pres">
      <dgm:prSet presAssocID="{B15EBDA7-4F7F-42A4-AD4A-51ABF5D10ABB}" presName="parTransTwo" presStyleCnt="0"/>
      <dgm:spPr/>
    </dgm:pt>
    <dgm:pt modelId="{EEC9AAF8-6B23-419F-8D2E-9CF99890206B}" type="pres">
      <dgm:prSet presAssocID="{B15EBDA7-4F7F-42A4-AD4A-51ABF5D10ABB}" presName="horzTwo" presStyleCnt="0"/>
      <dgm:spPr/>
    </dgm:pt>
    <dgm:pt modelId="{BBE60656-390B-4DFB-823F-CC74953B66B7}" type="pres">
      <dgm:prSet presAssocID="{4CA16378-4452-48B1-859B-9CBF98A100CE}" presName="vertThree" presStyleCnt="0"/>
      <dgm:spPr/>
    </dgm:pt>
    <dgm:pt modelId="{EDB464AF-3756-4631-987F-87AC42CDFCCE}" type="pres">
      <dgm:prSet presAssocID="{4CA16378-4452-48B1-859B-9CBF98A100CE}" presName="txThree" presStyleLbl="node3" presStyleIdx="3" presStyleCnt="4">
        <dgm:presLayoutVars>
          <dgm:chPref val="3"/>
        </dgm:presLayoutVars>
      </dgm:prSet>
      <dgm:spPr/>
    </dgm:pt>
    <dgm:pt modelId="{C43E50A9-A57D-4A32-BFC9-9FCBBDDA20C3}" type="pres">
      <dgm:prSet presAssocID="{4CA16378-4452-48B1-859B-9CBF98A100CE}" presName="horzThree" presStyleCnt="0"/>
      <dgm:spPr/>
    </dgm:pt>
  </dgm:ptLst>
  <dgm:cxnLst>
    <dgm:cxn modelId="{13B1F202-D79C-406F-9EFC-F3E85F8551EC}" type="presOf" srcId="{F054D209-5A20-4C2B-832F-2C0B686D6038}" destId="{6405D5FB-EC26-4205-83BD-749EB8469ADF}" srcOrd="0" destOrd="0" presId="urn:microsoft.com/office/officeart/2005/8/layout/hierarchy4"/>
    <dgm:cxn modelId="{A9E58A12-AC9C-458C-8990-A4DB37FE4695}" type="presOf" srcId="{542FB6F7-2E2C-404D-B8F2-1B129CC1208D}" destId="{88EB7E70-677E-48E4-9031-BFF58E02D5BB}" srcOrd="0" destOrd="0" presId="urn:microsoft.com/office/officeart/2005/8/layout/hierarchy4"/>
    <dgm:cxn modelId="{24EE071B-7503-4360-BED5-1551BE652226}" srcId="{542FB6F7-2E2C-404D-B8F2-1B129CC1208D}" destId="{44E5BC38-547D-4675-BC60-B10A901AFBDC}" srcOrd="0" destOrd="0" parTransId="{55BA7367-7FD5-49B5-AE48-24B85637D1AC}" sibTransId="{A31738D4-F0CF-4E95-96E1-4CDFB2084638}"/>
    <dgm:cxn modelId="{915EA03D-3EA9-4CFF-972D-5EC7A39CD34E}" srcId="{44E5BC38-547D-4675-BC60-B10A901AFBDC}" destId="{F054D209-5A20-4C2B-832F-2C0B686D6038}" srcOrd="0" destOrd="0" parTransId="{C4A6EE74-9654-48CA-9E68-16EEAF52D0BB}" sibTransId="{AEBF39CC-ED08-46C3-BB7D-6CBD215E9CB3}"/>
    <dgm:cxn modelId="{D1252B68-CCDC-4BDC-9EDC-2A0E0AA200AE}" type="presOf" srcId="{B15EBDA7-4F7F-42A4-AD4A-51ABF5D10ABB}" destId="{8FEFD330-A1D1-4444-8FA1-79AA91AEBB55}" srcOrd="0" destOrd="0" presId="urn:microsoft.com/office/officeart/2005/8/layout/hierarchy4"/>
    <dgm:cxn modelId="{79DCC86D-4E8F-4BB3-8546-D2C8FFED3AAB}" type="presOf" srcId="{3D0B833E-9DEB-46CD-9AF2-441569868C9A}" destId="{E24D57C2-588B-4103-9B46-A65EBF1210C4}" srcOrd="0" destOrd="0" presId="urn:microsoft.com/office/officeart/2005/8/layout/hierarchy4"/>
    <dgm:cxn modelId="{E3C8E24E-C60F-42FC-925A-352B4C543F19}" srcId="{F054D209-5A20-4C2B-832F-2C0B686D6038}" destId="{3D0B833E-9DEB-46CD-9AF2-441569868C9A}" srcOrd="1" destOrd="0" parTransId="{7D0A1159-CA2B-462E-B966-7FCEAA9EEBC5}" sibTransId="{39DD8909-84D2-41E2-A4AB-72E91D657CB3}"/>
    <dgm:cxn modelId="{51916151-1437-42A1-88A3-3D02EF902060}" type="presOf" srcId="{44E5BC38-547D-4675-BC60-B10A901AFBDC}" destId="{84E5D0D2-A3A2-4EC9-9BC8-75A1238E35F3}" srcOrd="0" destOrd="0" presId="urn:microsoft.com/office/officeart/2005/8/layout/hierarchy4"/>
    <dgm:cxn modelId="{BFF2A458-5B3C-4F2C-90FD-95FA3A49C0C5}" srcId="{B15EBDA7-4F7F-42A4-AD4A-51ABF5D10ABB}" destId="{4CA16378-4452-48B1-859B-9CBF98A100CE}" srcOrd="0" destOrd="0" parTransId="{87757955-07B2-4890-BDA2-9FE218CE41A5}" sibTransId="{12BF0072-723A-4CCF-B979-48E6BD723305}"/>
    <dgm:cxn modelId="{70619396-B9A0-4C2F-B2F2-6DDE6CEF1A04}" type="presOf" srcId="{D54F8BBA-5943-4264-A5DD-3F7B6E602A98}" destId="{DF241BC0-2FA6-4960-9251-4CC523839109}" srcOrd="0" destOrd="0" presId="urn:microsoft.com/office/officeart/2005/8/layout/hierarchy4"/>
    <dgm:cxn modelId="{E80215A3-D9FB-4A8A-9025-57D4E386B516}" srcId="{44E5BC38-547D-4675-BC60-B10A901AFBDC}" destId="{B15EBDA7-4F7F-42A4-AD4A-51ABF5D10ABB}" srcOrd="1" destOrd="0" parTransId="{8893B906-C615-4065-B047-E0FCF8FA0CC3}" sibTransId="{68E75B0D-55D5-49A3-BBB0-948CEB192189}"/>
    <dgm:cxn modelId="{15ACC3BD-7795-4776-B311-A001184B7587}" srcId="{F054D209-5A20-4C2B-832F-2C0B686D6038}" destId="{B8DC637C-4FA2-4867-8B34-17E5401363D8}" srcOrd="2" destOrd="0" parTransId="{931E4018-440D-4E71-93BD-6CE13AEC5730}" sibTransId="{7B73E7AB-3B9F-444B-91B9-CEA8AFD1BE64}"/>
    <dgm:cxn modelId="{670D6ED6-805E-4748-8B02-4538E54DD836}" type="presOf" srcId="{4CA16378-4452-48B1-859B-9CBF98A100CE}" destId="{EDB464AF-3756-4631-987F-87AC42CDFCCE}" srcOrd="0" destOrd="0" presId="urn:microsoft.com/office/officeart/2005/8/layout/hierarchy4"/>
    <dgm:cxn modelId="{2271F9DF-205C-4230-B975-7B73CA962CBE}" srcId="{F054D209-5A20-4C2B-832F-2C0B686D6038}" destId="{D54F8BBA-5943-4264-A5DD-3F7B6E602A98}" srcOrd="0" destOrd="0" parTransId="{33FCDEE5-7A02-4F0F-92B7-D69BD263F846}" sibTransId="{91DAB665-D30C-48C4-A401-D8D2489C7451}"/>
    <dgm:cxn modelId="{65C071E7-84C9-44B7-AAAE-0E44538AD093}" type="presOf" srcId="{B8DC637C-4FA2-4867-8B34-17E5401363D8}" destId="{EC19C8D4-5405-43D5-994E-3216DC13E396}" srcOrd="0" destOrd="0" presId="urn:microsoft.com/office/officeart/2005/8/layout/hierarchy4"/>
    <dgm:cxn modelId="{C454BA65-4904-4E83-A472-F02DE1C8DC3B}" type="presParOf" srcId="{88EB7E70-677E-48E4-9031-BFF58E02D5BB}" destId="{40E8D2E8-670B-4137-AD2E-B525AD6788DD}" srcOrd="0" destOrd="0" presId="urn:microsoft.com/office/officeart/2005/8/layout/hierarchy4"/>
    <dgm:cxn modelId="{49DD3C53-6BF2-46DE-8AD1-E612C1AA22E4}" type="presParOf" srcId="{40E8D2E8-670B-4137-AD2E-B525AD6788DD}" destId="{84E5D0D2-A3A2-4EC9-9BC8-75A1238E35F3}" srcOrd="0" destOrd="0" presId="urn:microsoft.com/office/officeart/2005/8/layout/hierarchy4"/>
    <dgm:cxn modelId="{5BFAB6E8-51D6-46E6-A0F6-254EE1F72898}" type="presParOf" srcId="{40E8D2E8-670B-4137-AD2E-B525AD6788DD}" destId="{F2ECAEFC-7BB6-491B-87C9-2E97F2E9E489}" srcOrd="1" destOrd="0" presId="urn:microsoft.com/office/officeart/2005/8/layout/hierarchy4"/>
    <dgm:cxn modelId="{0FBCC5D2-B191-4693-88F3-1A7AE52EB3E7}" type="presParOf" srcId="{40E8D2E8-670B-4137-AD2E-B525AD6788DD}" destId="{DBEE8A74-7A1A-461E-9A74-569EB74AC2F5}" srcOrd="2" destOrd="0" presId="urn:microsoft.com/office/officeart/2005/8/layout/hierarchy4"/>
    <dgm:cxn modelId="{6EE52EE9-D465-4BE3-B4D3-0A460A2F8D65}" type="presParOf" srcId="{DBEE8A74-7A1A-461E-9A74-569EB74AC2F5}" destId="{B5456F91-CBFF-4110-80DC-ACB5B848774C}" srcOrd="0" destOrd="0" presId="urn:microsoft.com/office/officeart/2005/8/layout/hierarchy4"/>
    <dgm:cxn modelId="{8CD20A06-F314-418A-B302-2E95A24A6F94}" type="presParOf" srcId="{B5456F91-CBFF-4110-80DC-ACB5B848774C}" destId="{6405D5FB-EC26-4205-83BD-749EB8469ADF}" srcOrd="0" destOrd="0" presId="urn:microsoft.com/office/officeart/2005/8/layout/hierarchy4"/>
    <dgm:cxn modelId="{C1759621-C249-4B0D-AC89-E2388659ABF7}" type="presParOf" srcId="{B5456F91-CBFF-4110-80DC-ACB5B848774C}" destId="{8C73A504-9FFC-4ECF-A7A6-E7A809B486CD}" srcOrd="1" destOrd="0" presId="urn:microsoft.com/office/officeart/2005/8/layout/hierarchy4"/>
    <dgm:cxn modelId="{5B73C54F-2E8E-470C-B34C-919BF0EBF202}" type="presParOf" srcId="{B5456F91-CBFF-4110-80DC-ACB5B848774C}" destId="{761EB189-EFDB-4024-8142-A802D907FBC6}" srcOrd="2" destOrd="0" presId="urn:microsoft.com/office/officeart/2005/8/layout/hierarchy4"/>
    <dgm:cxn modelId="{0CD57783-AF6D-428F-BABC-B0671C1F4EE0}" type="presParOf" srcId="{761EB189-EFDB-4024-8142-A802D907FBC6}" destId="{CD8C8440-2983-4984-9837-7E472A0C42F9}" srcOrd="0" destOrd="0" presId="urn:microsoft.com/office/officeart/2005/8/layout/hierarchy4"/>
    <dgm:cxn modelId="{E961F159-6862-46E4-AC44-EBB781F32872}" type="presParOf" srcId="{CD8C8440-2983-4984-9837-7E472A0C42F9}" destId="{DF241BC0-2FA6-4960-9251-4CC523839109}" srcOrd="0" destOrd="0" presId="urn:microsoft.com/office/officeart/2005/8/layout/hierarchy4"/>
    <dgm:cxn modelId="{2635A34E-4187-4CF5-8AAF-9B0DBC43887C}" type="presParOf" srcId="{CD8C8440-2983-4984-9837-7E472A0C42F9}" destId="{9B509720-05C5-4195-BFB2-CE4C1B63C6FF}" srcOrd="1" destOrd="0" presId="urn:microsoft.com/office/officeart/2005/8/layout/hierarchy4"/>
    <dgm:cxn modelId="{69EC1441-D4B8-4B94-934C-2F09BE06FC69}" type="presParOf" srcId="{761EB189-EFDB-4024-8142-A802D907FBC6}" destId="{83871EDE-51D8-49DC-ABDC-4FF20D0EEAE3}" srcOrd="1" destOrd="0" presId="urn:microsoft.com/office/officeart/2005/8/layout/hierarchy4"/>
    <dgm:cxn modelId="{77DBD493-006B-4A38-926F-AAEDC910AD07}" type="presParOf" srcId="{761EB189-EFDB-4024-8142-A802D907FBC6}" destId="{10E1B5C7-6390-4379-9720-32546FAA5509}" srcOrd="2" destOrd="0" presId="urn:microsoft.com/office/officeart/2005/8/layout/hierarchy4"/>
    <dgm:cxn modelId="{09955CD6-B3CC-4E0C-B86D-24BC2D67D76C}" type="presParOf" srcId="{10E1B5C7-6390-4379-9720-32546FAA5509}" destId="{E24D57C2-588B-4103-9B46-A65EBF1210C4}" srcOrd="0" destOrd="0" presId="urn:microsoft.com/office/officeart/2005/8/layout/hierarchy4"/>
    <dgm:cxn modelId="{80D81575-CB90-4CE7-954F-6EA7922FD758}" type="presParOf" srcId="{10E1B5C7-6390-4379-9720-32546FAA5509}" destId="{AEC954E8-6F07-4BB5-9562-BCD6A3A9C0A8}" srcOrd="1" destOrd="0" presId="urn:microsoft.com/office/officeart/2005/8/layout/hierarchy4"/>
    <dgm:cxn modelId="{0A770C25-D6AE-4733-A6E9-7185315EE317}" type="presParOf" srcId="{761EB189-EFDB-4024-8142-A802D907FBC6}" destId="{F52FCEF2-9A8B-4A9E-8E01-2C09D88330FC}" srcOrd="3" destOrd="0" presId="urn:microsoft.com/office/officeart/2005/8/layout/hierarchy4"/>
    <dgm:cxn modelId="{B67EF573-F4C6-47D5-9A47-77ED7D26BC25}" type="presParOf" srcId="{761EB189-EFDB-4024-8142-A802D907FBC6}" destId="{3313294B-5912-452D-B0CA-866C1F30FE84}" srcOrd="4" destOrd="0" presId="urn:microsoft.com/office/officeart/2005/8/layout/hierarchy4"/>
    <dgm:cxn modelId="{FE485007-B268-464D-9754-B1A71C08CA78}" type="presParOf" srcId="{3313294B-5912-452D-B0CA-866C1F30FE84}" destId="{EC19C8D4-5405-43D5-994E-3216DC13E396}" srcOrd="0" destOrd="0" presId="urn:microsoft.com/office/officeart/2005/8/layout/hierarchy4"/>
    <dgm:cxn modelId="{569EE015-9D1F-4A23-AAFF-DC2A4F3AB8C4}" type="presParOf" srcId="{3313294B-5912-452D-B0CA-866C1F30FE84}" destId="{3DA943BF-E37F-457D-BBBD-68DE6A27CA4F}" srcOrd="1" destOrd="0" presId="urn:microsoft.com/office/officeart/2005/8/layout/hierarchy4"/>
    <dgm:cxn modelId="{C752DEBE-7AFA-4849-9787-2D3579187E39}" type="presParOf" srcId="{DBEE8A74-7A1A-461E-9A74-569EB74AC2F5}" destId="{EA67BFE3-211B-4B3A-8F25-82B5FFAE0FDC}" srcOrd="1" destOrd="0" presId="urn:microsoft.com/office/officeart/2005/8/layout/hierarchy4"/>
    <dgm:cxn modelId="{9DE31A9C-AF9A-4997-B6A6-F1D124090636}" type="presParOf" srcId="{DBEE8A74-7A1A-461E-9A74-569EB74AC2F5}" destId="{B3E146BB-4A0C-4F56-824E-83BD8032A013}" srcOrd="2" destOrd="0" presId="urn:microsoft.com/office/officeart/2005/8/layout/hierarchy4"/>
    <dgm:cxn modelId="{DE9A251D-6BAF-41E5-B1A8-C7DB10C4DB01}" type="presParOf" srcId="{B3E146BB-4A0C-4F56-824E-83BD8032A013}" destId="{8FEFD330-A1D1-4444-8FA1-79AA91AEBB55}" srcOrd="0" destOrd="0" presId="urn:microsoft.com/office/officeart/2005/8/layout/hierarchy4"/>
    <dgm:cxn modelId="{52A0485F-E3AE-4D44-A0AD-65D44DCDB550}" type="presParOf" srcId="{B3E146BB-4A0C-4F56-824E-83BD8032A013}" destId="{5D6470C7-3D8C-48DD-A20C-0CFD2351DF40}" srcOrd="1" destOrd="0" presId="urn:microsoft.com/office/officeart/2005/8/layout/hierarchy4"/>
    <dgm:cxn modelId="{1970E5BF-F23E-4704-BC8F-4448A9581EA5}" type="presParOf" srcId="{B3E146BB-4A0C-4F56-824E-83BD8032A013}" destId="{EEC9AAF8-6B23-419F-8D2E-9CF99890206B}" srcOrd="2" destOrd="0" presId="urn:microsoft.com/office/officeart/2005/8/layout/hierarchy4"/>
    <dgm:cxn modelId="{BC57C140-9EF4-48C0-A142-6C33043D3F08}" type="presParOf" srcId="{EEC9AAF8-6B23-419F-8D2E-9CF99890206B}" destId="{BBE60656-390B-4DFB-823F-CC74953B66B7}" srcOrd="0" destOrd="0" presId="urn:microsoft.com/office/officeart/2005/8/layout/hierarchy4"/>
    <dgm:cxn modelId="{01A2E57B-B7DC-44B3-808D-66F78A9168E3}" type="presParOf" srcId="{BBE60656-390B-4DFB-823F-CC74953B66B7}" destId="{EDB464AF-3756-4631-987F-87AC42CDFCCE}" srcOrd="0" destOrd="0" presId="urn:microsoft.com/office/officeart/2005/8/layout/hierarchy4"/>
    <dgm:cxn modelId="{CBFE29C4-22A2-45B2-BA3F-9870E4AE8993}" type="presParOf" srcId="{BBE60656-390B-4DFB-823F-CC74953B66B7}" destId="{C43E50A9-A57D-4A32-BFC9-9FCBBDDA20C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0247639-0A73-46CD-86AB-2575F223761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D0B6442D-C3BE-4EB5-A778-D8D9C27E2889}">
      <dgm:prSet phldrT="[Testo]"/>
      <dgm:spPr/>
      <dgm:t>
        <a:bodyPr/>
        <a:lstStyle/>
        <a:p>
          <a:r>
            <a:rPr lang="it-IT" dirty="0"/>
            <a:t>La durata è limitata ed è determinata dall’ente concedente in funzione dei lavori o servizi richiesti al concessionario</a:t>
          </a:r>
        </a:p>
        <a:p>
          <a:r>
            <a:rPr lang="it-IT" dirty="0"/>
            <a:t>(art. 178 co. 1)</a:t>
          </a:r>
        </a:p>
      </dgm:t>
    </dgm:pt>
    <dgm:pt modelId="{2D8547CF-E1D8-4271-B059-2BAC545553FC}" type="parTrans" cxnId="{8425EA97-A922-4E30-90DB-70F94F9B71C6}">
      <dgm:prSet/>
      <dgm:spPr/>
      <dgm:t>
        <a:bodyPr/>
        <a:lstStyle/>
        <a:p>
          <a:endParaRPr lang="it-IT"/>
        </a:p>
      </dgm:t>
    </dgm:pt>
    <dgm:pt modelId="{11F3CED1-3810-4EF2-8931-914187C3671C}" type="sibTrans" cxnId="{8425EA97-A922-4E30-90DB-70F94F9B71C6}">
      <dgm:prSet/>
      <dgm:spPr/>
      <dgm:t>
        <a:bodyPr/>
        <a:lstStyle/>
        <a:p>
          <a:endParaRPr lang="it-IT"/>
        </a:p>
      </dgm:t>
    </dgm:pt>
    <dgm:pt modelId="{D20D5E10-8C5F-4958-9057-AA51BC6172FD}">
      <dgm:prSet phldrT="[Testo]"/>
      <dgm:spPr/>
      <dgm:t>
        <a:bodyPr/>
        <a:lstStyle/>
        <a:p>
          <a:r>
            <a:rPr lang="it-IT" dirty="0"/>
            <a:t>Per le concessioni </a:t>
          </a:r>
          <a:r>
            <a:rPr lang="it-IT" dirty="0" err="1"/>
            <a:t>ultraquinquennali</a:t>
          </a:r>
          <a:r>
            <a:rPr lang="it-IT" dirty="0"/>
            <a:t> la durata massima della concessione non supera il periodo di tempo in cui si può ragionevolmente prevedere che il concessionario recuperi gli investimenti effettuati nell’esecuzione dei lavori o dei servizi insieme con un ritorno del capitale investito, tenuto conto degli investimenti necessari per conseguire gli obiettivi contrattuali specifici </a:t>
          </a:r>
        </a:p>
        <a:p>
          <a:r>
            <a:rPr lang="it-IT" dirty="0"/>
            <a:t>(art. 178 co. 2)</a:t>
          </a:r>
        </a:p>
      </dgm:t>
    </dgm:pt>
    <dgm:pt modelId="{4215A8CF-3764-48E3-AD80-5B943E3E6ECF}" type="parTrans" cxnId="{A9ED29A7-FEFB-4380-B58B-8250C46B37CB}">
      <dgm:prSet/>
      <dgm:spPr/>
      <dgm:t>
        <a:bodyPr/>
        <a:lstStyle/>
        <a:p>
          <a:endParaRPr lang="it-IT"/>
        </a:p>
      </dgm:t>
    </dgm:pt>
    <dgm:pt modelId="{58CBA2AD-7823-4AE2-8369-918C1C973B9B}" type="sibTrans" cxnId="{A9ED29A7-FEFB-4380-B58B-8250C46B37CB}">
      <dgm:prSet/>
      <dgm:spPr/>
      <dgm:t>
        <a:bodyPr/>
        <a:lstStyle/>
        <a:p>
          <a:endParaRPr lang="it-IT"/>
        </a:p>
      </dgm:t>
    </dgm:pt>
    <dgm:pt modelId="{35367098-C0D3-4FEA-AF6C-9CDCFFBF55F8}">
      <dgm:prSet phldrT="[Testo]"/>
      <dgm:spPr/>
      <dgm:t>
        <a:bodyPr/>
        <a:lstStyle/>
        <a:p>
          <a:r>
            <a:rPr lang="it-IT" dirty="0"/>
            <a:t>La durata dei contratti non è prorogabile salvo per la revisione di cui all’art. 192</a:t>
          </a:r>
        </a:p>
        <a:p>
          <a:r>
            <a:rPr lang="it-IT" dirty="0"/>
            <a:t>(art. 178 co. 5)</a:t>
          </a:r>
        </a:p>
      </dgm:t>
    </dgm:pt>
    <dgm:pt modelId="{852F9606-EB05-4294-A438-177FD2FF62F0}" type="parTrans" cxnId="{D3438344-4B93-4042-91F3-F9420D85352E}">
      <dgm:prSet/>
      <dgm:spPr/>
      <dgm:t>
        <a:bodyPr/>
        <a:lstStyle/>
        <a:p>
          <a:endParaRPr lang="it-IT"/>
        </a:p>
      </dgm:t>
    </dgm:pt>
    <dgm:pt modelId="{737438EB-64AB-4C00-9389-774DDDB600E4}" type="sibTrans" cxnId="{D3438344-4B93-4042-91F3-F9420D85352E}">
      <dgm:prSet/>
      <dgm:spPr/>
      <dgm:t>
        <a:bodyPr/>
        <a:lstStyle/>
        <a:p>
          <a:endParaRPr lang="it-IT"/>
        </a:p>
      </dgm:t>
    </dgm:pt>
    <dgm:pt modelId="{FE8D2AAB-0F17-4B3E-A4A5-A74E5050329E}" type="pres">
      <dgm:prSet presAssocID="{D0247639-0A73-46CD-86AB-2575F2237615}" presName="CompostProcess" presStyleCnt="0">
        <dgm:presLayoutVars>
          <dgm:dir/>
          <dgm:resizeHandles val="exact"/>
        </dgm:presLayoutVars>
      </dgm:prSet>
      <dgm:spPr/>
    </dgm:pt>
    <dgm:pt modelId="{D87D09CD-1DA3-44D0-9B35-710005E6FE3A}" type="pres">
      <dgm:prSet presAssocID="{D0247639-0A73-46CD-86AB-2575F2237615}" presName="arrow" presStyleLbl="bgShp" presStyleIdx="0" presStyleCnt="1" custLinFactNeighborX="-3576" custLinFactNeighborY="-1572"/>
      <dgm:spPr/>
    </dgm:pt>
    <dgm:pt modelId="{2F827348-2573-46BE-A478-2CEF75B47DC9}" type="pres">
      <dgm:prSet presAssocID="{D0247639-0A73-46CD-86AB-2575F2237615}" presName="linearProcess" presStyleCnt="0"/>
      <dgm:spPr/>
    </dgm:pt>
    <dgm:pt modelId="{7DD7A520-A9A1-40A7-A05F-55A6F3061389}" type="pres">
      <dgm:prSet presAssocID="{D0B6442D-C3BE-4EB5-A778-D8D9C27E2889}" presName="textNode" presStyleLbl="node1" presStyleIdx="0" presStyleCnt="3">
        <dgm:presLayoutVars>
          <dgm:bulletEnabled val="1"/>
        </dgm:presLayoutVars>
      </dgm:prSet>
      <dgm:spPr/>
    </dgm:pt>
    <dgm:pt modelId="{DBF525D8-D3A0-4125-A7A0-A152448B44F7}" type="pres">
      <dgm:prSet presAssocID="{11F3CED1-3810-4EF2-8931-914187C3671C}" presName="sibTrans" presStyleCnt="0"/>
      <dgm:spPr/>
    </dgm:pt>
    <dgm:pt modelId="{27A477C2-0F7B-4D3B-B314-001DAD6AE9E1}" type="pres">
      <dgm:prSet presAssocID="{D20D5E10-8C5F-4958-9057-AA51BC6172FD}" presName="textNode" presStyleLbl="node1" presStyleIdx="1" presStyleCnt="3">
        <dgm:presLayoutVars>
          <dgm:bulletEnabled val="1"/>
        </dgm:presLayoutVars>
      </dgm:prSet>
      <dgm:spPr/>
    </dgm:pt>
    <dgm:pt modelId="{F2438792-A184-44C5-ADBE-2348C7958F16}" type="pres">
      <dgm:prSet presAssocID="{58CBA2AD-7823-4AE2-8369-918C1C973B9B}" presName="sibTrans" presStyleCnt="0"/>
      <dgm:spPr/>
    </dgm:pt>
    <dgm:pt modelId="{8A732402-7CC6-4AEF-90DD-B56568DEFBDD}" type="pres">
      <dgm:prSet presAssocID="{35367098-C0D3-4FEA-AF6C-9CDCFFBF55F8}" presName="textNode" presStyleLbl="node1" presStyleIdx="2" presStyleCnt="3">
        <dgm:presLayoutVars>
          <dgm:bulletEnabled val="1"/>
        </dgm:presLayoutVars>
      </dgm:prSet>
      <dgm:spPr/>
    </dgm:pt>
  </dgm:ptLst>
  <dgm:cxnLst>
    <dgm:cxn modelId="{5ECFCD32-8443-403C-83EA-F2E4980FC8DC}" type="presOf" srcId="{D0247639-0A73-46CD-86AB-2575F2237615}" destId="{FE8D2AAB-0F17-4B3E-A4A5-A74E5050329E}" srcOrd="0" destOrd="0" presId="urn:microsoft.com/office/officeart/2005/8/layout/hProcess9"/>
    <dgm:cxn modelId="{D3438344-4B93-4042-91F3-F9420D85352E}" srcId="{D0247639-0A73-46CD-86AB-2575F2237615}" destId="{35367098-C0D3-4FEA-AF6C-9CDCFFBF55F8}" srcOrd="2" destOrd="0" parTransId="{852F9606-EB05-4294-A438-177FD2FF62F0}" sibTransId="{737438EB-64AB-4C00-9389-774DDDB600E4}"/>
    <dgm:cxn modelId="{639AD04B-87EC-4E86-BE85-7963BBCA065C}" type="presOf" srcId="{D20D5E10-8C5F-4958-9057-AA51BC6172FD}" destId="{27A477C2-0F7B-4D3B-B314-001DAD6AE9E1}" srcOrd="0" destOrd="0" presId="urn:microsoft.com/office/officeart/2005/8/layout/hProcess9"/>
    <dgm:cxn modelId="{05D01D79-EA7E-4F0D-A376-824297EEDA20}" type="presOf" srcId="{D0B6442D-C3BE-4EB5-A778-D8D9C27E2889}" destId="{7DD7A520-A9A1-40A7-A05F-55A6F3061389}" srcOrd="0" destOrd="0" presId="urn:microsoft.com/office/officeart/2005/8/layout/hProcess9"/>
    <dgm:cxn modelId="{8425EA97-A922-4E30-90DB-70F94F9B71C6}" srcId="{D0247639-0A73-46CD-86AB-2575F2237615}" destId="{D0B6442D-C3BE-4EB5-A778-D8D9C27E2889}" srcOrd="0" destOrd="0" parTransId="{2D8547CF-E1D8-4271-B059-2BAC545553FC}" sibTransId="{11F3CED1-3810-4EF2-8931-914187C3671C}"/>
    <dgm:cxn modelId="{A9ED29A7-FEFB-4380-B58B-8250C46B37CB}" srcId="{D0247639-0A73-46CD-86AB-2575F2237615}" destId="{D20D5E10-8C5F-4958-9057-AA51BC6172FD}" srcOrd="1" destOrd="0" parTransId="{4215A8CF-3764-48E3-AD80-5B943E3E6ECF}" sibTransId="{58CBA2AD-7823-4AE2-8369-918C1C973B9B}"/>
    <dgm:cxn modelId="{49B32FA8-0924-454E-A571-ED821A819530}" type="presOf" srcId="{35367098-C0D3-4FEA-AF6C-9CDCFFBF55F8}" destId="{8A732402-7CC6-4AEF-90DD-B56568DEFBDD}" srcOrd="0" destOrd="0" presId="urn:microsoft.com/office/officeart/2005/8/layout/hProcess9"/>
    <dgm:cxn modelId="{C06AD50D-84BF-45E7-BEC8-47063537AAFB}" type="presParOf" srcId="{FE8D2AAB-0F17-4B3E-A4A5-A74E5050329E}" destId="{D87D09CD-1DA3-44D0-9B35-710005E6FE3A}" srcOrd="0" destOrd="0" presId="urn:microsoft.com/office/officeart/2005/8/layout/hProcess9"/>
    <dgm:cxn modelId="{62C260E0-787B-4C92-AEA0-F4C1AFF61E6B}" type="presParOf" srcId="{FE8D2AAB-0F17-4B3E-A4A5-A74E5050329E}" destId="{2F827348-2573-46BE-A478-2CEF75B47DC9}" srcOrd="1" destOrd="0" presId="urn:microsoft.com/office/officeart/2005/8/layout/hProcess9"/>
    <dgm:cxn modelId="{D980F0A1-F455-4B08-B321-A22DE0534FAB}" type="presParOf" srcId="{2F827348-2573-46BE-A478-2CEF75B47DC9}" destId="{7DD7A520-A9A1-40A7-A05F-55A6F3061389}" srcOrd="0" destOrd="0" presId="urn:microsoft.com/office/officeart/2005/8/layout/hProcess9"/>
    <dgm:cxn modelId="{D2A8D509-3E39-47DE-AF4E-47863A9E21C4}" type="presParOf" srcId="{2F827348-2573-46BE-A478-2CEF75B47DC9}" destId="{DBF525D8-D3A0-4125-A7A0-A152448B44F7}" srcOrd="1" destOrd="0" presId="urn:microsoft.com/office/officeart/2005/8/layout/hProcess9"/>
    <dgm:cxn modelId="{279678C4-2FC9-4E0F-B4F9-2623224CA45D}" type="presParOf" srcId="{2F827348-2573-46BE-A478-2CEF75B47DC9}" destId="{27A477C2-0F7B-4D3B-B314-001DAD6AE9E1}" srcOrd="2" destOrd="0" presId="urn:microsoft.com/office/officeart/2005/8/layout/hProcess9"/>
    <dgm:cxn modelId="{32547468-BB45-490A-8AFA-0B22977F525F}" type="presParOf" srcId="{2F827348-2573-46BE-A478-2CEF75B47DC9}" destId="{F2438792-A184-44C5-ADBE-2348C7958F16}" srcOrd="3" destOrd="0" presId="urn:microsoft.com/office/officeart/2005/8/layout/hProcess9"/>
    <dgm:cxn modelId="{9F172BC8-F5B0-4D92-8E90-7602C3D8DC78}" type="presParOf" srcId="{2F827348-2573-46BE-A478-2CEF75B47DC9}" destId="{8A732402-7CC6-4AEF-90DD-B56568DEFBD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B0EE794-DAA3-4B1B-B733-DC09070B13E3}" type="doc">
      <dgm:prSet loTypeId="urn:microsoft.com/office/officeart/2005/8/layout/process1" loCatId="process" qsTypeId="urn:microsoft.com/office/officeart/2005/8/quickstyle/simple1" qsCatId="simple" csTypeId="urn:microsoft.com/office/officeart/2005/8/colors/accent1_2" csCatId="accent1" phldr="1"/>
      <dgm:spPr/>
    </dgm:pt>
    <dgm:pt modelId="{32D877E8-3CFC-4A13-9EFB-E14F5B74F406}">
      <dgm:prSet phldrT="[Testo]"/>
      <dgm:spPr/>
      <dgm:t>
        <a:bodyPr/>
        <a:lstStyle/>
        <a:p>
          <a:r>
            <a:rPr lang="it-IT" dirty="0"/>
            <a:t>L’assetto di interessi dedotto nel contratto deve garantire la CONSERVAZIONE dell’equilibrio economico finanziario</a:t>
          </a:r>
        </a:p>
        <a:p>
          <a:r>
            <a:rPr lang="it-IT" dirty="0"/>
            <a:t>(Art. 177 co. 5)</a:t>
          </a:r>
        </a:p>
        <a:p>
          <a:r>
            <a:rPr lang="it-IT" dirty="0"/>
            <a:t> </a:t>
          </a:r>
        </a:p>
      </dgm:t>
    </dgm:pt>
    <dgm:pt modelId="{5FE229E4-2EFF-4EDA-93FA-05F952C28A52}" type="parTrans" cxnId="{FC24D6AD-FFDD-493D-83B1-07008C953A1F}">
      <dgm:prSet/>
      <dgm:spPr/>
      <dgm:t>
        <a:bodyPr/>
        <a:lstStyle/>
        <a:p>
          <a:endParaRPr lang="it-IT"/>
        </a:p>
      </dgm:t>
    </dgm:pt>
    <dgm:pt modelId="{6664A2B7-ABA9-4293-8B5C-8A7A085C1157}" type="sibTrans" cxnId="{FC24D6AD-FFDD-493D-83B1-07008C953A1F}">
      <dgm:prSet/>
      <dgm:spPr/>
      <dgm:t>
        <a:bodyPr/>
        <a:lstStyle/>
        <a:p>
          <a:endParaRPr lang="it-IT"/>
        </a:p>
      </dgm:t>
    </dgm:pt>
    <dgm:pt modelId="{4BA0B8E3-D1C0-4E1B-B779-3DCDD8959499}">
      <dgm:prSet phldrT="[Testo]"/>
      <dgm:spPr/>
      <dgm:t>
        <a:bodyPr/>
        <a:lstStyle/>
        <a:p>
          <a:r>
            <a:rPr lang="it-IT" dirty="0"/>
            <a:t>Al verificarsi di eventi sopravvenuti straordinari ed imprevedibili, ivi compreso il mutamento della normativa e della regolazione di riferimento, purché non imputabili al concessionario, che incidano in modi significativo sull’equilibrio economico finanziario, il concessionario può chiedere la revisione del contratto nella misura strettamente necessaria a ricondurlo a livelli di equilibrio e di traslazione del rischio pattuiti al momento della conclusione del contratto</a:t>
          </a:r>
        </a:p>
        <a:p>
          <a:r>
            <a:rPr lang="it-IT" dirty="0"/>
            <a:t>Non è consentito concordare modifiche che alterino la natura della concessione, o modifiche sostanziali che, se fossero state contenute nella procedura iniziale di aggiudicazione, avrebbero consentito una maggiore partecipazione alla procedura selettiva</a:t>
          </a:r>
        </a:p>
        <a:p>
          <a:r>
            <a:rPr lang="it-IT" dirty="0"/>
            <a:t>(art. 192 co. 1 e 2) </a:t>
          </a:r>
        </a:p>
        <a:p>
          <a:endParaRPr lang="it-IT" dirty="0"/>
        </a:p>
      </dgm:t>
    </dgm:pt>
    <dgm:pt modelId="{46DD3057-F4E6-4D98-A0CD-CA7D0699392D}" type="parTrans" cxnId="{946C249A-FC1F-4FC3-A10A-4FE0A3B05727}">
      <dgm:prSet/>
      <dgm:spPr/>
      <dgm:t>
        <a:bodyPr/>
        <a:lstStyle/>
        <a:p>
          <a:endParaRPr lang="it-IT"/>
        </a:p>
      </dgm:t>
    </dgm:pt>
    <dgm:pt modelId="{5B3D366E-90D5-4297-B36E-C6177A39E5D3}" type="sibTrans" cxnId="{946C249A-FC1F-4FC3-A10A-4FE0A3B05727}">
      <dgm:prSet/>
      <dgm:spPr/>
      <dgm:t>
        <a:bodyPr/>
        <a:lstStyle/>
        <a:p>
          <a:endParaRPr lang="it-IT"/>
        </a:p>
      </dgm:t>
    </dgm:pt>
    <dgm:pt modelId="{206E5464-8CBC-4748-B696-03D1F807BB11}">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In caso di mancato accordo sul riequilibrio le parti possono recedere dal contratto.</a:t>
          </a:r>
        </a:p>
        <a:p>
          <a:pPr marL="0" marR="0" lvl="0" indent="0" defTabSz="914400" eaLnBrk="1" fontAlgn="auto" latinLnBrk="0" hangingPunct="1">
            <a:lnSpc>
              <a:spcPct val="100000"/>
            </a:lnSpc>
            <a:spcBef>
              <a:spcPts val="0"/>
            </a:spcBef>
            <a:spcAft>
              <a:spcPts val="0"/>
            </a:spcAft>
            <a:buClrTx/>
            <a:buSzTx/>
            <a:buFontTx/>
            <a:buNone/>
            <a:tabLst/>
            <a:defRPr/>
          </a:pPr>
          <a:r>
            <a:rPr lang="it-IT" dirty="0"/>
            <a:t> In tal caso, al concessionario sono rimborsati:</a:t>
          </a:r>
        </a:p>
        <a:p>
          <a:pPr marL="0" marR="0" lvl="0" indent="0" defTabSz="914400" eaLnBrk="1" fontAlgn="auto" latinLnBrk="0" hangingPunct="1">
            <a:lnSpc>
              <a:spcPct val="100000"/>
            </a:lnSpc>
            <a:spcBef>
              <a:spcPts val="0"/>
            </a:spcBef>
            <a:spcAft>
              <a:spcPts val="0"/>
            </a:spcAft>
            <a:buClrTx/>
            <a:buSzTx/>
            <a:buFontTx/>
            <a:buNone/>
            <a:tabLst/>
            <a:defRPr/>
          </a:pPr>
          <a:r>
            <a:rPr lang="it-IT" dirty="0"/>
            <a:t>a) Il valore delle opere realizzate più gli oneri accessori, al netto degli ammortamenti, oppure nel caso in cui l’opera non abbia ancora superato la fase di collaudo, i costi effettivamente sostenuti dal concessionario;</a:t>
          </a:r>
        </a:p>
        <a:p>
          <a:pPr marL="0" marR="0" lvl="0" indent="0" defTabSz="914400" eaLnBrk="1" fontAlgn="auto" latinLnBrk="0" hangingPunct="1">
            <a:lnSpc>
              <a:spcPct val="100000"/>
            </a:lnSpc>
            <a:spcBef>
              <a:spcPts val="0"/>
            </a:spcBef>
            <a:spcAft>
              <a:spcPts val="0"/>
            </a:spcAft>
            <a:buClrTx/>
            <a:buSzTx/>
            <a:buFontTx/>
            <a:buNone/>
            <a:tabLst/>
            <a:defRPr/>
          </a:pPr>
          <a:r>
            <a:rPr lang="it-IT" dirty="0"/>
            <a:t>b) I costi sostenuti o da sostenere in conseguenza del recesso ad esclusione degli oneri derivanti dallo scioglimento anticipato dei contratti di copertura del rischio di fluttuazione del tasso di interesse  </a:t>
          </a:r>
        </a:p>
        <a:p>
          <a:pPr marL="0" marR="0" lvl="0" indent="0" defTabSz="914400" eaLnBrk="1" fontAlgn="auto" latinLnBrk="0" hangingPunct="1">
            <a:lnSpc>
              <a:spcPct val="100000"/>
            </a:lnSpc>
            <a:spcBef>
              <a:spcPts val="0"/>
            </a:spcBef>
            <a:spcAft>
              <a:spcPts val="0"/>
            </a:spcAft>
            <a:buClrTx/>
            <a:buSzTx/>
            <a:buFontTx/>
            <a:buNone/>
            <a:tabLst/>
            <a:defRPr/>
          </a:pPr>
          <a:r>
            <a:rPr lang="it-IT" dirty="0"/>
            <a:t>(art. 192 co. 4)</a:t>
          </a:r>
        </a:p>
        <a:p>
          <a:pPr marL="0" lvl="0" defTabSz="444500">
            <a:lnSpc>
              <a:spcPct val="90000"/>
            </a:lnSpc>
            <a:spcBef>
              <a:spcPct val="0"/>
            </a:spcBef>
            <a:spcAft>
              <a:spcPct val="35000"/>
            </a:spcAft>
            <a:buNone/>
          </a:pPr>
          <a:endParaRPr lang="it-IT" dirty="0"/>
        </a:p>
      </dgm:t>
    </dgm:pt>
    <dgm:pt modelId="{F8930F50-E82A-4248-B492-3E18C86D8995}" type="parTrans" cxnId="{83E47628-525E-4E67-ABAA-84657ABC2564}">
      <dgm:prSet/>
      <dgm:spPr/>
      <dgm:t>
        <a:bodyPr/>
        <a:lstStyle/>
        <a:p>
          <a:endParaRPr lang="it-IT"/>
        </a:p>
      </dgm:t>
    </dgm:pt>
    <dgm:pt modelId="{F151D29C-65BB-4755-88E9-40035CAC7F74}" type="sibTrans" cxnId="{83E47628-525E-4E67-ABAA-84657ABC2564}">
      <dgm:prSet/>
      <dgm:spPr/>
      <dgm:t>
        <a:bodyPr/>
        <a:lstStyle/>
        <a:p>
          <a:endParaRPr lang="it-IT"/>
        </a:p>
      </dgm:t>
    </dgm:pt>
    <dgm:pt modelId="{C7D99E27-3A92-4756-97CC-CF35F4464809}" type="pres">
      <dgm:prSet presAssocID="{8B0EE794-DAA3-4B1B-B733-DC09070B13E3}" presName="Name0" presStyleCnt="0">
        <dgm:presLayoutVars>
          <dgm:dir/>
          <dgm:resizeHandles val="exact"/>
        </dgm:presLayoutVars>
      </dgm:prSet>
      <dgm:spPr/>
    </dgm:pt>
    <dgm:pt modelId="{23E8C5EB-6859-4A0E-9332-164E17F1DFB3}" type="pres">
      <dgm:prSet presAssocID="{32D877E8-3CFC-4A13-9EFB-E14F5B74F406}" presName="node" presStyleLbl="node1" presStyleIdx="0" presStyleCnt="3">
        <dgm:presLayoutVars>
          <dgm:bulletEnabled val="1"/>
        </dgm:presLayoutVars>
      </dgm:prSet>
      <dgm:spPr/>
    </dgm:pt>
    <dgm:pt modelId="{422755CE-E504-4FB7-B916-8406766EB416}" type="pres">
      <dgm:prSet presAssocID="{6664A2B7-ABA9-4293-8B5C-8A7A085C1157}" presName="sibTrans" presStyleLbl="sibTrans2D1" presStyleIdx="0" presStyleCnt="2"/>
      <dgm:spPr/>
    </dgm:pt>
    <dgm:pt modelId="{9D24C02F-8CC0-45ED-9DDD-951286E3B47C}" type="pres">
      <dgm:prSet presAssocID="{6664A2B7-ABA9-4293-8B5C-8A7A085C1157}" presName="connectorText" presStyleLbl="sibTrans2D1" presStyleIdx="0" presStyleCnt="2"/>
      <dgm:spPr/>
    </dgm:pt>
    <dgm:pt modelId="{10C75315-922F-47F4-B21B-AE7DE8DFE67C}" type="pres">
      <dgm:prSet presAssocID="{4BA0B8E3-D1C0-4E1B-B779-3DCDD8959499}" presName="node" presStyleLbl="node1" presStyleIdx="1" presStyleCnt="3">
        <dgm:presLayoutVars>
          <dgm:bulletEnabled val="1"/>
        </dgm:presLayoutVars>
      </dgm:prSet>
      <dgm:spPr/>
    </dgm:pt>
    <dgm:pt modelId="{B1443431-A402-44F4-A1C4-30A235DEACE7}" type="pres">
      <dgm:prSet presAssocID="{5B3D366E-90D5-4297-B36E-C6177A39E5D3}" presName="sibTrans" presStyleLbl="sibTrans2D1" presStyleIdx="1" presStyleCnt="2"/>
      <dgm:spPr/>
    </dgm:pt>
    <dgm:pt modelId="{CC7DC4CE-42CB-4409-B40C-4168C74264C0}" type="pres">
      <dgm:prSet presAssocID="{5B3D366E-90D5-4297-B36E-C6177A39E5D3}" presName="connectorText" presStyleLbl="sibTrans2D1" presStyleIdx="1" presStyleCnt="2"/>
      <dgm:spPr/>
    </dgm:pt>
    <dgm:pt modelId="{CF4AFA1B-6200-4BCC-B5AB-DFD0CFB864D5}" type="pres">
      <dgm:prSet presAssocID="{206E5464-8CBC-4748-B696-03D1F807BB11}" presName="node" presStyleLbl="node1" presStyleIdx="2" presStyleCnt="3">
        <dgm:presLayoutVars>
          <dgm:bulletEnabled val="1"/>
        </dgm:presLayoutVars>
      </dgm:prSet>
      <dgm:spPr/>
    </dgm:pt>
  </dgm:ptLst>
  <dgm:cxnLst>
    <dgm:cxn modelId="{83E47628-525E-4E67-ABAA-84657ABC2564}" srcId="{8B0EE794-DAA3-4B1B-B733-DC09070B13E3}" destId="{206E5464-8CBC-4748-B696-03D1F807BB11}" srcOrd="2" destOrd="0" parTransId="{F8930F50-E82A-4248-B492-3E18C86D8995}" sibTransId="{F151D29C-65BB-4755-88E9-40035CAC7F74}"/>
    <dgm:cxn modelId="{0758B037-B63D-4307-B5EF-5D5D6D137388}" type="presOf" srcId="{5B3D366E-90D5-4297-B36E-C6177A39E5D3}" destId="{B1443431-A402-44F4-A1C4-30A235DEACE7}" srcOrd="0" destOrd="0" presId="urn:microsoft.com/office/officeart/2005/8/layout/process1"/>
    <dgm:cxn modelId="{283AA55B-A02F-4110-8010-D9317EBA6FDE}" type="presOf" srcId="{32D877E8-3CFC-4A13-9EFB-E14F5B74F406}" destId="{23E8C5EB-6859-4A0E-9332-164E17F1DFB3}" srcOrd="0" destOrd="0" presId="urn:microsoft.com/office/officeart/2005/8/layout/process1"/>
    <dgm:cxn modelId="{24D25963-CC14-47F6-90FD-E7960BDE091F}" type="presOf" srcId="{206E5464-8CBC-4748-B696-03D1F807BB11}" destId="{CF4AFA1B-6200-4BCC-B5AB-DFD0CFB864D5}" srcOrd="0" destOrd="0" presId="urn:microsoft.com/office/officeart/2005/8/layout/process1"/>
    <dgm:cxn modelId="{66093374-5FAF-4465-B0D9-1DEF52FBDCCF}" type="presOf" srcId="{6664A2B7-ABA9-4293-8B5C-8A7A085C1157}" destId="{422755CE-E504-4FB7-B916-8406766EB416}" srcOrd="0" destOrd="0" presId="urn:microsoft.com/office/officeart/2005/8/layout/process1"/>
    <dgm:cxn modelId="{7B22CF7D-D7FB-4594-A5A0-0D83596D6F16}" type="presOf" srcId="{8B0EE794-DAA3-4B1B-B733-DC09070B13E3}" destId="{C7D99E27-3A92-4756-97CC-CF35F4464809}" srcOrd="0" destOrd="0" presId="urn:microsoft.com/office/officeart/2005/8/layout/process1"/>
    <dgm:cxn modelId="{946C249A-FC1F-4FC3-A10A-4FE0A3B05727}" srcId="{8B0EE794-DAA3-4B1B-B733-DC09070B13E3}" destId="{4BA0B8E3-D1C0-4E1B-B779-3DCDD8959499}" srcOrd="1" destOrd="0" parTransId="{46DD3057-F4E6-4D98-A0CD-CA7D0699392D}" sibTransId="{5B3D366E-90D5-4297-B36E-C6177A39E5D3}"/>
    <dgm:cxn modelId="{FC24D6AD-FFDD-493D-83B1-07008C953A1F}" srcId="{8B0EE794-DAA3-4B1B-B733-DC09070B13E3}" destId="{32D877E8-3CFC-4A13-9EFB-E14F5B74F406}" srcOrd="0" destOrd="0" parTransId="{5FE229E4-2EFF-4EDA-93FA-05F952C28A52}" sibTransId="{6664A2B7-ABA9-4293-8B5C-8A7A085C1157}"/>
    <dgm:cxn modelId="{92ED5AB1-3808-41AD-955D-A92FF64E5CDD}" type="presOf" srcId="{6664A2B7-ABA9-4293-8B5C-8A7A085C1157}" destId="{9D24C02F-8CC0-45ED-9DDD-951286E3B47C}" srcOrd="1" destOrd="0" presId="urn:microsoft.com/office/officeart/2005/8/layout/process1"/>
    <dgm:cxn modelId="{28B513C4-62D0-453F-939F-D83B0EFB40C4}" type="presOf" srcId="{4BA0B8E3-D1C0-4E1B-B779-3DCDD8959499}" destId="{10C75315-922F-47F4-B21B-AE7DE8DFE67C}" srcOrd="0" destOrd="0" presId="urn:microsoft.com/office/officeart/2005/8/layout/process1"/>
    <dgm:cxn modelId="{BFE10BE5-033A-4D62-A0E4-90BD80387FE3}" type="presOf" srcId="{5B3D366E-90D5-4297-B36E-C6177A39E5D3}" destId="{CC7DC4CE-42CB-4409-B40C-4168C74264C0}" srcOrd="1" destOrd="0" presId="urn:microsoft.com/office/officeart/2005/8/layout/process1"/>
    <dgm:cxn modelId="{677430A6-F3E5-4891-A122-63D45B6DCAC7}" type="presParOf" srcId="{C7D99E27-3A92-4756-97CC-CF35F4464809}" destId="{23E8C5EB-6859-4A0E-9332-164E17F1DFB3}" srcOrd="0" destOrd="0" presId="urn:microsoft.com/office/officeart/2005/8/layout/process1"/>
    <dgm:cxn modelId="{CDF1A7B8-A122-4B9F-A71F-54FF21F772F1}" type="presParOf" srcId="{C7D99E27-3A92-4756-97CC-CF35F4464809}" destId="{422755CE-E504-4FB7-B916-8406766EB416}" srcOrd="1" destOrd="0" presId="urn:microsoft.com/office/officeart/2005/8/layout/process1"/>
    <dgm:cxn modelId="{DD2C83B3-63B8-4693-8A6B-EB9D16127D9B}" type="presParOf" srcId="{422755CE-E504-4FB7-B916-8406766EB416}" destId="{9D24C02F-8CC0-45ED-9DDD-951286E3B47C}" srcOrd="0" destOrd="0" presId="urn:microsoft.com/office/officeart/2005/8/layout/process1"/>
    <dgm:cxn modelId="{290D195C-4E3B-4197-987D-3EF519075CDF}" type="presParOf" srcId="{C7D99E27-3A92-4756-97CC-CF35F4464809}" destId="{10C75315-922F-47F4-B21B-AE7DE8DFE67C}" srcOrd="2" destOrd="0" presId="urn:microsoft.com/office/officeart/2005/8/layout/process1"/>
    <dgm:cxn modelId="{E3B08837-11B6-41F8-B281-E097701F33B0}" type="presParOf" srcId="{C7D99E27-3A92-4756-97CC-CF35F4464809}" destId="{B1443431-A402-44F4-A1C4-30A235DEACE7}" srcOrd="3" destOrd="0" presId="urn:microsoft.com/office/officeart/2005/8/layout/process1"/>
    <dgm:cxn modelId="{CB49E0D6-CA09-4654-8325-4A436F375B29}" type="presParOf" srcId="{B1443431-A402-44F4-A1C4-30A235DEACE7}" destId="{CC7DC4CE-42CB-4409-B40C-4168C74264C0}" srcOrd="0" destOrd="0" presId="urn:microsoft.com/office/officeart/2005/8/layout/process1"/>
    <dgm:cxn modelId="{4CAB661B-F1E6-4603-9053-9606E706E877}" type="presParOf" srcId="{C7D99E27-3A92-4756-97CC-CF35F4464809}" destId="{CF4AFA1B-6200-4BCC-B5AB-DFD0CFB864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E27F0D-7B5B-45AC-A69B-7D67AA416F2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it-IT"/>
        </a:p>
      </dgm:t>
    </dgm:pt>
    <dgm:pt modelId="{5BD9A352-E530-4E92-8BC9-EF3A7EF385FD}">
      <dgm:prSet phldrT="[Testo]" custT="1"/>
      <dgm:spPr/>
      <dgm:t>
        <a:bodyPr/>
        <a:lstStyle/>
        <a:p>
          <a:r>
            <a:rPr lang="it-IT" sz="1400" b="1" cap="small" baseline="0" dirty="0"/>
            <a:t>Operazione economica</a:t>
          </a:r>
        </a:p>
        <a:p>
          <a:r>
            <a:rPr lang="it-IT" sz="1000" dirty="0"/>
            <a:t>Art. 174 co. 1 </a:t>
          </a:r>
          <a:endParaRPr lang="it-IT" sz="1000" b="1" cap="small" baseline="0" dirty="0"/>
        </a:p>
      </dgm:t>
    </dgm:pt>
    <dgm:pt modelId="{AC4378AF-F105-4A83-A0D2-3DEDF3C8235B}" type="parTrans" cxnId="{6ECF63CD-F39D-4DA7-8BE2-74F88FA0F54C}">
      <dgm:prSet/>
      <dgm:spPr/>
      <dgm:t>
        <a:bodyPr/>
        <a:lstStyle/>
        <a:p>
          <a:endParaRPr lang="it-IT"/>
        </a:p>
      </dgm:t>
    </dgm:pt>
    <dgm:pt modelId="{ADA59439-53B0-4203-AE5C-6C58D3D8B4C7}" type="sibTrans" cxnId="{6ECF63CD-F39D-4DA7-8BE2-74F88FA0F54C}">
      <dgm:prSet/>
      <dgm:spPr/>
      <dgm:t>
        <a:bodyPr/>
        <a:lstStyle/>
        <a:p>
          <a:endParaRPr lang="it-IT"/>
        </a:p>
      </dgm:t>
    </dgm:pt>
    <dgm:pt modelId="{D0F0C90C-75F3-4817-AA4B-7DC9BEF275E2}">
      <dgm:prSet phldrT="[Testo]"/>
      <dgm:spPr/>
      <dgm:t>
        <a:bodyPr/>
        <a:lstStyle/>
        <a:p>
          <a:r>
            <a:rPr lang="it-IT" b="1" u="sng" dirty="0"/>
            <a:t>RAPPORTO DI LUNGA DURATA</a:t>
          </a:r>
        </a:p>
        <a:p>
          <a:r>
            <a:rPr lang="it-IT" b="0" dirty="0"/>
            <a:t>Tra un ente concedente e uno o più operatori economici privati è instaurato un rapporto contrattuale di lungo periodo per raggiungere un risultato di interesse pubblico</a:t>
          </a:r>
        </a:p>
      </dgm:t>
    </dgm:pt>
    <dgm:pt modelId="{3A374A3F-B9C5-4050-AF5E-FC00CA892863}" type="parTrans" cxnId="{3617C76C-6E77-408B-BC1D-9C42C9FF6955}">
      <dgm:prSet/>
      <dgm:spPr/>
      <dgm:t>
        <a:bodyPr/>
        <a:lstStyle/>
        <a:p>
          <a:endParaRPr lang="it-IT"/>
        </a:p>
      </dgm:t>
    </dgm:pt>
    <dgm:pt modelId="{64FD6340-DCC4-4FC9-A650-AA80A7131718}" type="sibTrans" cxnId="{3617C76C-6E77-408B-BC1D-9C42C9FF6955}">
      <dgm:prSet/>
      <dgm:spPr/>
      <dgm:t>
        <a:bodyPr/>
        <a:lstStyle/>
        <a:p>
          <a:endParaRPr lang="it-IT"/>
        </a:p>
      </dgm:t>
    </dgm:pt>
    <dgm:pt modelId="{605BB8D2-8EBB-4E12-8E77-9EB95F608A4E}">
      <dgm:prSet phldrT="[Testo]"/>
      <dgm:spPr/>
      <dgm:t>
        <a:bodyPr/>
        <a:lstStyle/>
        <a:p>
          <a:r>
            <a:rPr lang="it-IT" b="1" u="sng" dirty="0"/>
            <a:t>FINANZIAMENTO PRIVATO</a:t>
          </a:r>
        </a:p>
        <a:p>
          <a:r>
            <a:rPr lang="it-IT" dirty="0"/>
            <a:t>La copertura dei fabbisogni finanziari connessi alla realizzazione del progetto proviene in misura </a:t>
          </a:r>
          <a:r>
            <a:rPr lang="it-IT" u="sng" dirty="0"/>
            <a:t>significativa</a:t>
          </a:r>
          <a:r>
            <a:rPr lang="it-IT" dirty="0"/>
            <a:t> da risorse reperita dalla parte privata, anche in ragione del rischio operativo assunto dalla medesima </a:t>
          </a:r>
        </a:p>
      </dgm:t>
    </dgm:pt>
    <dgm:pt modelId="{4A4C8777-56D8-477D-9F64-D6CDC0D4855C}" type="parTrans" cxnId="{96DB38DE-F05B-449C-B511-6AD7CCE803C8}">
      <dgm:prSet/>
      <dgm:spPr/>
      <dgm:t>
        <a:bodyPr/>
        <a:lstStyle/>
        <a:p>
          <a:endParaRPr lang="it-IT"/>
        </a:p>
      </dgm:t>
    </dgm:pt>
    <dgm:pt modelId="{833EA423-57FA-4DA4-BF22-54307DDD4B23}" type="sibTrans" cxnId="{96DB38DE-F05B-449C-B511-6AD7CCE803C8}">
      <dgm:prSet/>
      <dgm:spPr/>
      <dgm:t>
        <a:bodyPr/>
        <a:lstStyle/>
        <a:p>
          <a:endParaRPr lang="it-IT"/>
        </a:p>
      </dgm:t>
    </dgm:pt>
    <dgm:pt modelId="{E0BDF229-CC9A-4A76-989A-13A6DB890DE8}">
      <dgm:prSet phldrT="[Testo]"/>
      <dgm:spPr/>
      <dgm:t>
        <a:bodyPr anchor="t"/>
        <a:lstStyle/>
        <a:p>
          <a:r>
            <a:rPr lang="it-IT" b="1" u="sng" dirty="0"/>
            <a:t>RIPARTIZIONE DEI RUOLI</a:t>
          </a:r>
        </a:p>
        <a:p>
          <a:r>
            <a:rPr lang="it-IT" dirty="0"/>
            <a:t>Alla parte privata spetta il compito di realizzare e gestire il progetto mentre alla parte pubblica quello di definire gli obiettivi e di verificarne l’attuazione</a:t>
          </a:r>
        </a:p>
      </dgm:t>
    </dgm:pt>
    <dgm:pt modelId="{7E237778-7302-4259-9C31-1E955AA50545}" type="parTrans" cxnId="{7D24C578-A266-407C-8894-7AF540956A19}">
      <dgm:prSet/>
      <dgm:spPr/>
      <dgm:t>
        <a:bodyPr/>
        <a:lstStyle/>
        <a:p>
          <a:endParaRPr lang="it-IT"/>
        </a:p>
      </dgm:t>
    </dgm:pt>
    <dgm:pt modelId="{F312F116-61CE-4635-9EAA-DB808CC56BC4}" type="sibTrans" cxnId="{7D24C578-A266-407C-8894-7AF540956A19}">
      <dgm:prSet/>
      <dgm:spPr/>
      <dgm:t>
        <a:bodyPr/>
        <a:lstStyle/>
        <a:p>
          <a:endParaRPr lang="it-IT"/>
        </a:p>
      </dgm:t>
    </dgm:pt>
    <dgm:pt modelId="{6D1DDFAE-37B9-4BBC-A382-EF125589A017}">
      <dgm:prSet phldrT="[Testo]"/>
      <dgm:spPr/>
      <dgm:t>
        <a:bodyPr anchor="t"/>
        <a:lstStyle/>
        <a:p>
          <a:r>
            <a:rPr lang="it-IT" b="1" u="sng" dirty="0"/>
            <a:t>ALLOCAZIONE DEL RISCHIO</a:t>
          </a:r>
        </a:p>
        <a:p>
          <a:r>
            <a:rPr lang="it-IT" dirty="0"/>
            <a:t>Il rischio operativo connesso alla realizzazione dei lavori o alla gestione dei servizi è allocato in capo al soggetto privato</a:t>
          </a:r>
        </a:p>
      </dgm:t>
    </dgm:pt>
    <dgm:pt modelId="{174A8531-1D57-4EB9-BA50-29B2FA18DEA0}" type="parTrans" cxnId="{558887F0-F267-4097-8035-2E783CFCB9B0}">
      <dgm:prSet/>
      <dgm:spPr/>
      <dgm:t>
        <a:bodyPr/>
        <a:lstStyle/>
        <a:p>
          <a:endParaRPr lang="it-IT"/>
        </a:p>
      </dgm:t>
    </dgm:pt>
    <dgm:pt modelId="{6059FB20-8ED9-4AE0-9756-DE5379B47A27}" type="sibTrans" cxnId="{558887F0-F267-4097-8035-2E783CFCB9B0}">
      <dgm:prSet/>
      <dgm:spPr/>
      <dgm:t>
        <a:bodyPr/>
        <a:lstStyle/>
        <a:p>
          <a:endParaRPr lang="it-IT"/>
        </a:p>
      </dgm:t>
    </dgm:pt>
    <dgm:pt modelId="{14BA2341-F4F5-4229-A87A-F61C23193139}" type="pres">
      <dgm:prSet presAssocID="{FBE27F0D-7B5B-45AC-A69B-7D67AA416F2C}" presName="diagram" presStyleCnt="0">
        <dgm:presLayoutVars>
          <dgm:chMax val="1"/>
          <dgm:dir/>
          <dgm:animLvl val="ctr"/>
          <dgm:resizeHandles val="exact"/>
        </dgm:presLayoutVars>
      </dgm:prSet>
      <dgm:spPr/>
    </dgm:pt>
    <dgm:pt modelId="{3956D78D-D19B-479B-B8AE-8AF54E23EF88}" type="pres">
      <dgm:prSet presAssocID="{FBE27F0D-7B5B-45AC-A69B-7D67AA416F2C}" presName="matrix" presStyleCnt="0"/>
      <dgm:spPr/>
    </dgm:pt>
    <dgm:pt modelId="{3DBFB147-F3BD-4601-93B8-4096760184EB}" type="pres">
      <dgm:prSet presAssocID="{FBE27F0D-7B5B-45AC-A69B-7D67AA416F2C}" presName="tile1" presStyleLbl="node1" presStyleIdx="0" presStyleCnt="4"/>
      <dgm:spPr/>
    </dgm:pt>
    <dgm:pt modelId="{34121E1D-C083-4F99-B1D8-50D63EB09BBA}" type="pres">
      <dgm:prSet presAssocID="{FBE27F0D-7B5B-45AC-A69B-7D67AA416F2C}" presName="tile1text" presStyleLbl="node1" presStyleIdx="0" presStyleCnt="4">
        <dgm:presLayoutVars>
          <dgm:chMax val="0"/>
          <dgm:chPref val="0"/>
          <dgm:bulletEnabled val="1"/>
        </dgm:presLayoutVars>
      </dgm:prSet>
      <dgm:spPr/>
    </dgm:pt>
    <dgm:pt modelId="{12118AF1-482C-406C-B9CC-F2D41BB29D1A}" type="pres">
      <dgm:prSet presAssocID="{FBE27F0D-7B5B-45AC-A69B-7D67AA416F2C}" presName="tile2" presStyleLbl="node1" presStyleIdx="1" presStyleCnt="4"/>
      <dgm:spPr/>
    </dgm:pt>
    <dgm:pt modelId="{8ADC86A8-2D64-41CC-B884-B1251167E783}" type="pres">
      <dgm:prSet presAssocID="{FBE27F0D-7B5B-45AC-A69B-7D67AA416F2C}" presName="tile2text" presStyleLbl="node1" presStyleIdx="1" presStyleCnt="4">
        <dgm:presLayoutVars>
          <dgm:chMax val="0"/>
          <dgm:chPref val="0"/>
          <dgm:bulletEnabled val="1"/>
        </dgm:presLayoutVars>
      </dgm:prSet>
      <dgm:spPr/>
    </dgm:pt>
    <dgm:pt modelId="{63C72BB2-81DD-4D59-B5BD-5D986978634F}" type="pres">
      <dgm:prSet presAssocID="{FBE27F0D-7B5B-45AC-A69B-7D67AA416F2C}" presName="tile3" presStyleLbl="node1" presStyleIdx="2" presStyleCnt="4"/>
      <dgm:spPr/>
    </dgm:pt>
    <dgm:pt modelId="{6852653F-0E73-4A53-9359-54CC41E92A68}" type="pres">
      <dgm:prSet presAssocID="{FBE27F0D-7B5B-45AC-A69B-7D67AA416F2C}" presName="tile3text" presStyleLbl="node1" presStyleIdx="2" presStyleCnt="4">
        <dgm:presLayoutVars>
          <dgm:chMax val="0"/>
          <dgm:chPref val="0"/>
          <dgm:bulletEnabled val="1"/>
        </dgm:presLayoutVars>
      </dgm:prSet>
      <dgm:spPr/>
    </dgm:pt>
    <dgm:pt modelId="{F44CE5F5-B165-4995-A28E-9575EBCF58FF}" type="pres">
      <dgm:prSet presAssocID="{FBE27F0D-7B5B-45AC-A69B-7D67AA416F2C}" presName="tile4" presStyleLbl="node1" presStyleIdx="3" presStyleCnt="4"/>
      <dgm:spPr/>
    </dgm:pt>
    <dgm:pt modelId="{0F0945E2-4000-4384-8ACA-F1809F0E61DD}" type="pres">
      <dgm:prSet presAssocID="{FBE27F0D-7B5B-45AC-A69B-7D67AA416F2C}" presName="tile4text" presStyleLbl="node1" presStyleIdx="3" presStyleCnt="4">
        <dgm:presLayoutVars>
          <dgm:chMax val="0"/>
          <dgm:chPref val="0"/>
          <dgm:bulletEnabled val="1"/>
        </dgm:presLayoutVars>
      </dgm:prSet>
      <dgm:spPr/>
    </dgm:pt>
    <dgm:pt modelId="{613E1B98-A36A-49A4-AECA-C045420E847B}" type="pres">
      <dgm:prSet presAssocID="{FBE27F0D-7B5B-45AC-A69B-7D67AA416F2C}" presName="centerTile" presStyleLbl="fgShp" presStyleIdx="0" presStyleCnt="1">
        <dgm:presLayoutVars>
          <dgm:chMax val="0"/>
          <dgm:chPref val="0"/>
        </dgm:presLayoutVars>
      </dgm:prSet>
      <dgm:spPr/>
    </dgm:pt>
  </dgm:ptLst>
  <dgm:cxnLst>
    <dgm:cxn modelId="{E4606C03-92C1-447C-8D62-F7AA3665F793}" type="presOf" srcId="{FBE27F0D-7B5B-45AC-A69B-7D67AA416F2C}" destId="{14BA2341-F4F5-4229-A87A-F61C23193139}" srcOrd="0" destOrd="0" presId="urn:microsoft.com/office/officeart/2005/8/layout/matrix1"/>
    <dgm:cxn modelId="{031DCE5B-EEEB-445A-B77C-3EC4D68CAB28}" type="presOf" srcId="{5BD9A352-E530-4E92-8BC9-EF3A7EF385FD}" destId="{613E1B98-A36A-49A4-AECA-C045420E847B}" srcOrd="0" destOrd="0" presId="urn:microsoft.com/office/officeart/2005/8/layout/matrix1"/>
    <dgm:cxn modelId="{F5FA5965-5120-4E1F-8FB2-CA5A2924C70E}" type="presOf" srcId="{605BB8D2-8EBB-4E12-8E77-9EB95F608A4E}" destId="{12118AF1-482C-406C-B9CC-F2D41BB29D1A}" srcOrd="0" destOrd="0" presId="urn:microsoft.com/office/officeart/2005/8/layout/matrix1"/>
    <dgm:cxn modelId="{3617C76C-6E77-408B-BC1D-9C42C9FF6955}" srcId="{5BD9A352-E530-4E92-8BC9-EF3A7EF385FD}" destId="{D0F0C90C-75F3-4817-AA4B-7DC9BEF275E2}" srcOrd="0" destOrd="0" parTransId="{3A374A3F-B9C5-4050-AF5E-FC00CA892863}" sibTransId="{64FD6340-DCC4-4FC9-A650-AA80A7131718}"/>
    <dgm:cxn modelId="{F0A6D775-4C56-4EFA-9724-14B22283D07C}" type="presOf" srcId="{D0F0C90C-75F3-4817-AA4B-7DC9BEF275E2}" destId="{3DBFB147-F3BD-4601-93B8-4096760184EB}" srcOrd="0" destOrd="0" presId="urn:microsoft.com/office/officeart/2005/8/layout/matrix1"/>
    <dgm:cxn modelId="{7D24C578-A266-407C-8894-7AF540956A19}" srcId="{5BD9A352-E530-4E92-8BC9-EF3A7EF385FD}" destId="{E0BDF229-CC9A-4A76-989A-13A6DB890DE8}" srcOrd="2" destOrd="0" parTransId="{7E237778-7302-4259-9C31-1E955AA50545}" sibTransId="{F312F116-61CE-4635-9EAA-DB808CC56BC4}"/>
    <dgm:cxn modelId="{E8AA2E82-7BFB-4E12-B6E3-EDCD3ADDCEE0}" type="presOf" srcId="{6D1DDFAE-37B9-4BBC-A382-EF125589A017}" destId="{0F0945E2-4000-4384-8ACA-F1809F0E61DD}" srcOrd="1" destOrd="0" presId="urn:microsoft.com/office/officeart/2005/8/layout/matrix1"/>
    <dgm:cxn modelId="{D4DE6E8A-5B76-4519-9D00-FF5FBB3C9789}" type="presOf" srcId="{6D1DDFAE-37B9-4BBC-A382-EF125589A017}" destId="{F44CE5F5-B165-4995-A28E-9575EBCF58FF}" srcOrd="0" destOrd="0" presId="urn:microsoft.com/office/officeart/2005/8/layout/matrix1"/>
    <dgm:cxn modelId="{44A44AA6-CCEA-4BE5-A533-801B5B3BC094}" type="presOf" srcId="{D0F0C90C-75F3-4817-AA4B-7DC9BEF275E2}" destId="{34121E1D-C083-4F99-B1D8-50D63EB09BBA}" srcOrd="1" destOrd="0" presId="urn:microsoft.com/office/officeart/2005/8/layout/matrix1"/>
    <dgm:cxn modelId="{6ECF63CD-F39D-4DA7-8BE2-74F88FA0F54C}" srcId="{FBE27F0D-7B5B-45AC-A69B-7D67AA416F2C}" destId="{5BD9A352-E530-4E92-8BC9-EF3A7EF385FD}" srcOrd="0" destOrd="0" parTransId="{AC4378AF-F105-4A83-A0D2-3DEDF3C8235B}" sibTransId="{ADA59439-53B0-4203-AE5C-6C58D3D8B4C7}"/>
    <dgm:cxn modelId="{8054E7CD-9F66-410A-915E-344557DC4ECA}" type="presOf" srcId="{E0BDF229-CC9A-4A76-989A-13A6DB890DE8}" destId="{6852653F-0E73-4A53-9359-54CC41E92A68}" srcOrd="1" destOrd="0" presId="urn:microsoft.com/office/officeart/2005/8/layout/matrix1"/>
    <dgm:cxn modelId="{8AC789CF-36DF-4B68-800A-E39695475F73}" type="presOf" srcId="{605BB8D2-8EBB-4E12-8E77-9EB95F608A4E}" destId="{8ADC86A8-2D64-41CC-B884-B1251167E783}" srcOrd="1" destOrd="0" presId="urn:microsoft.com/office/officeart/2005/8/layout/matrix1"/>
    <dgm:cxn modelId="{96DB38DE-F05B-449C-B511-6AD7CCE803C8}" srcId="{5BD9A352-E530-4E92-8BC9-EF3A7EF385FD}" destId="{605BB8D2-8EBB-4E12-8E77-9EB95F608A4E}" srcOrd="1" destOrd="0" parTransId="{4A4C8777-56D8-477D-9F64-D6CDC0D4855C}" sibTransId="{833EA423-57FA-4DA4-BF22-54307DDD4B23}"/>
    <dgm:cxn modelId="{1C2783EC-4E5E-4050-818C-CA3E4523DE0C}" type="presOf" srcId="{E0BDF229-CC9A-4A76-989A-13A6DB890DE8}" destId="{63C72BB2-81DD-4D59-B5BD-5D986978634F}" srcOrd="0" destOrd="0" presId="urn:microsoft.com/office/officeart/2005/8/layout/matrix1"/>
    <dgm:cxn modelId="{558887F0-F267-4097-8035-2E783CFCB9B0}" srcId="{5BD9A352-E530-4E92-8BC9-EF3A7EF385FD}" destId="{6D1DDFAE-37B9-4BBC-A382-EF125589A017}" srcOrd="3" destOrd="0" parTransId="{174A8531-1D57-4EB9-BA50-29B2FA18DEA0}" sibTransId="{6059FB20-8ED9-4AE0-9756-DE5379B47A27}"/>
    <dgm:cxn modelId="{B4A45C5D-41C5-4C6C-969B-031687B0F950}" type="presParOf" srcId="{14BA2341-F4F5-4229-A87A-F61C23193139}" destId="{3956D78D-D19B-479B-B8AE-8AF54E23EF88}" srcOrd="0" destOrd="0" presId="urn:microsoft.com/office/officeart/2005/8/layout/matrix1"/>
    <dgm:cxn modelId="{543E3B4C-FF78-4459-B3D6-9D8F336CE8AE}" type="presParOf" srcId="{3956D78D-D19B-479B-B8AE-8AF54E23EF88}" destId="{3DBFB147-F3BD-4601-93B8-4096760184EB}" srcOrd="0" destOrd="0" presId="urn:microsoft.com/office/officeart/2005/8/layout/matrix1"/>
    <dgm:cxn modelId="{9FA332FA-B38D-423F-90C4-B3E20A3040FB}" type="presParOf" srcId="{3956D78D-D19B-479B-B8AE-8AF54E23EF88}" destId="{34121E1D-C083-4F99-B1D8-50D63EB09BBA}" srcOrd="1" destOrd="0" presId="urn:microsoft.com/office/officeart/2005/8/layout/matrix1"/>
    <dgm:cxn modelId="{EE5EC035-92EA-478C-928B-4B80F9DCB0F0}" type="presParOf" srcId="{3956D78D-D19B-479B-B8AE-8AF54E23EF88}" destId="{12118AF1-482C-406C-B9CC-F2D41BB29D1A}" srcOrd="2" destOrd="0" presId="urn:microsoft.com/office/officeart/2005/8/layout/matrix1"/>
    <dgm:cxn modelId="{5C8BCE7F-2448-4939-9A95-12C77BB7E20B}" type="presParOf" srcId="{3956D78D-D19B-479B-B8AE-8AF54E23EF88}" destId="{8ADC86A8-2D64-41CC-B884-B1251167E783}" srcOrd="3" destOrd="0" presId="urn:microsoft.com/office/officeart/2005/8/layout/matrix1"/>
    <dgm:cxn modelId="{93E5A9A8-071E-44DC-86ED-C953B34446DD}" type="presParOf" srcId="{3956D78D-D19B-479B-B8AE-8AF54E23EF88}" destId="{63C72BB2-81DD-4D59-B5BD-5D986978634F}" srcOrd="4" destOrd="0" presId="urn:microsoft.com/office/officeart/2005/8/layout/matrix1"/>
    <dgm:cxn modelId="{F9A1A721-AC69-4833-83CA-BDC2CDE7CE7B}" type="presParOf" srcId="{3956D78D-D19B-479B-B8AE-8AF54E23EF88}" destId="{6852653F-0E73-4A53-9359-54CC41E92A68}" srcOrd="5" destOrd="0" presId="urn:microsoft.com/office/officeart/2005/8/layout/matrix1"/>
    <dgm:cxn modelId="{0BFCDAB3-8523-41F9-8D76-B9D9DBD1BE16}" type="presParOf" srcId="{3956D78D-D19B-479B-B8AE-8AF54E23EF88}" destId="{F44CE5F5-B165-4995-A28E-9575EBCF58FF}" srcOrd="6" destOrd="0" presId="urn:microsoft.com/office/officeart/2005/8/layout/matrix1"/>
    <dgm:cxn modelId="{0A624E69-E177-45CD-B9E7-55107F5A6A06}" type="presParOf" srcId="{3956D78D-D19B-479B-B8AE-8AF54E23EF88}" destId="{0F0945E2-4000-4384-8ACA-F1809F0E61DD}" srcOrd="7" destOrd="0" presId="urn:microsoft.com/office/officeart/2005/8/layout/matrix1"/>
    <dgm:cxn modelId="{10485FD1-1E55-44B2-B911-DE614BA62A4C}" type="presParOf" srcId="{14BA2341-F4F5-4229-A87A-F61C23193139}" destId="{613E1B98-A36A-49A4-AECA-C045420E847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9C4513-0307-4755-84A9-C9AAE92AF962}"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it-IT"/>
        </a:p>
      </dgm:t>
    </dgm:pt>
    <dgm:pt modelId="{8E9D7972-844A-485F-B7D8-92A6F5B5B8B4}">
      <dgm:prSet phldrT="[Testo]" custT="1"/>
      <dgm:spPr/>
      <dgm:t>
        <a:bodyPr/>
        <a:lstStyle/>
        <a:p>
          <a:r>
            <a:rPr lang="it-IT" sz="2400" dirty="0"/>
            <a:t>PPP di tipo istituzionale</a:t>
          </a:r>
        </a:p>
      </dgm:t>
    </dgm:pt>
    <dgm:pt modelId="{E09CB58C-7490-42F6-82DB-CA6EAA87894E}" type="parTrans" cxnId="{04779CB0-6669-4FD8-849E-7F0943C85ADD}">
      <dgm:prSet/>
      <dgm:spPr/>
      <dgm:t>
        <a:bodyPr/>
        <a:lstStyle/>
        <a:p>
          <a:endParaRPr lang="it-IT"/>
        </a:p>
      </dgm:t>
    </dgm:pt>
    <dgm:pt modelId="{20EAEEBA-92B3-43AE-BA64-1BB8AF27F0A3}" type="sibTrans" cxnId="{04779CB0-6669-4FD8-849E-7F0943C85ADD}">
      <dgm:prSet/>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000" b="-8000"/>
          </a:stretch>
        </a:blipFill>
      </dgm:spPr>
      <dgm:t>
        <a:bodyPr/>
        <a:lstStyle/>
        <a:p>
          <a:endParaRPr lang="it-IT"/>
        </a:p>
      </dgm:t>
      <dgm:extLst>
        <a:ext uri="{E40237B7-FDA0-4F09-8148-C483321AD2D9}">
          <dgm14:cNvPr xmlns:dgm14="http://schemas.microsoft.com/office/drawing/2010/diagram" id="0" name="" descr="Città con riempimento a tinta unita"/>
        </a:ext>
      </dgm:extLst>
    </dgm:pt>
    <dgm:pt modelId="{DCF1B450-B687-4837-AB6B-B58806A8B29E}">
      <dgm:prSet phldrT="[Testo]" custT="1"/>
      <dgm:spPr/>
      <dgm:t>
        <a:bodyPr/>
        <a:lstStyle/>
        <a:p>
          <a:r>
            <a:rPr lang="it-IT" sz="2400" dirty="0"/>
            <a:t>PPP di tipo contrattuale</a:t>
          </a:r>
        </a:p>
      </dgm:t>
    </dgm:pt>
    <dgm:pt modelId="{8CC48DE9-DA0E-462A-991C-5934E852D03B}" type="parTrans" cxnId="{F4B8608A-71CC-42E0-A17E-A7E172E7F132}">
      <dgm:prSet/>
      <dgm:spPr/>
      <dgm:t>
        <a:bodyPr/>
        <a:lstStyle/>
        <a:p>
          <a:endParaRPr lang="it-IT"/>
        </a:p>
      </dgm:t>
    </dgm:pt>
    <dgm:pt modelId="{D27671EB-A90A-4A48-A01F-7BCB0BE1FBD6}" type="sibTrans" cxnId="{F4B8608A-71CC-42E0-A17E-A7E172E7F132}">
      <dgm:prSet/>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t>
        <a:bodyPr/>
        <a:lstStyle/>
        <a:p>
          <a:endParaRPr lang="it-IT"/>
        </a:p>
      </dgm:t>
      <dgm:extLst>
        <a:ext uri="{E40237B7-FDA0-4F09-8148-C483321AD2D9}">
          <dgm14:cNvPr xmlns:dgm14="http://schemas.microsoft.com/office/drawing/2010/diagram" id="0" name="" descr="Stretta di mano con riempimento a tinta unita"/>
        </a:ext>
      </dgm:extLst>
    </dgm:pt>
    <dgm:pt modelId="{814685BD-C870-4CFA-83EC-836F7ECB93C0}" type="pres">
      <dgm:prSet presAssocID="{929C4513-0307-4755-84A9-C9AAE92AF962}" presName="Name0" presStyleCnt="0">
        <dgm:presLayoutVars>
          <dgm:chMax val="21"/>
          <dgm:chPref val="21"/>
        </dgm:presLayoutVars>
      </dgm:prSet>
      <dgm:spPr/>
    </dgm:pt>
    <dgm:pt modelId="{B84B4B29-7DBF-45A8-B307-5A920D52E188}" type="pres">
      <dgm:prSet presAssocID="{8E9D7972-844A-485F-B7D8-92A6F5B5B8B4}" presName="text1" presStyleCnt="0"/>
      <dgm:spPr/>
    </dgm:pt>
    <dgm:pt modelId="{6C91DCC5-E393-4A0C-9303-05E86539F550}" type="pres">
      <dgm:prSet presAssocID="{8E9D7972-844A-485F-B7D8-92A6F5B5B8B4}" presName="textRepeatNode" presStyleLbl="alignNode1" presStyleIdx="0" presStyleCnt="2">
        <dgm:presLayoutVars>
          <dgm:chMax val="0"/>
          <dgm:chPref val="0"/>
          <dgm:bulletEnabled val="1"/>
        </dgm:presLayoutVars>
      </dgm:prSet>
      <dgm:spPr/>
    </dgm:pt>
    <dgm:pt modelId="{0DB16D26-644C-4F60-92DC-4D001758EFD2}" type="pres">
      <dgm:prSet presAssocID="{8E9D7972-844A-485F-B7D8-92A6F5B5B8B4}" presName="textaccent1" presStyleCnt="0"/>
      <dgm:spPr/>
    </dgm:pt>
    <dgm:pt modelId="{4D22719D-4338-4427-AD9E-B5CA55B81CB3}" type="pres">
      <dgm:prSet presAssocID="{8E9D7972-844A-485F-B7D8-92A6F5B5B8B4}" presName="accentRepeatNode" presStyleLbl="solidAlignAcc1" presStyleIdx="0" presStyleCnt="4"/>
      <dgm:spPr/>
    </dgm:pt>
    <dgm:pt modelId="{3B8D7839-0BF1-461E-A664-B145F63580AF}" type="pres">
      <dgm:prSet presAssocID="{20EAEEBA-92B3-43AE-BA64-1BB8AF27F0A3}" presName="image1" presStyleCnt="0"/>
      <dgm:spPr/>
    </dgm:pt>
    <dgm:pt modelId="{6B7F828A-7EB2-4F11-8DA4-BB6F7166A1A8}" type="pres">
      <dgm:prSet presAssocID="{20EAEEBA-92B3-43AE-BA64-1BB8AF27F0A3}" presName="imageRepeatNode" presStyleLbl="alignAcc1" presStyleIdx="0"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000" b="-8000"/>
          </a:stretch>
        </a:blipFill>
      </dgm:spPr>
    </dgm:pt>
    <dgm:pt modelId="{C4A9AD8E-C34C-4E33-92E8-FB74A29292BD}" type="pres">
      <dgm:prSet presAssocID="{20EAEEBA-92B3-43AE-BA64-1BB8AF27F0A3}" presName="imageaccent1" presStyleCnt="0"/>
      <dgm:spPr/>
    </dgm:pt>
    <dgm:pt modelId="{83422EBF-9A98-4378-B58A-87ED5FD35E1A}" type="pres">
      <dgm:prSet presAssocID="{20EAEEBA-92B3-43AE-BA64-1BB8AF27F0A3}" presName="accentRepeatNode" presStyleLbl="solidAlignAcc1" presStyleIdx="1" presStyleCnt="4"/>
      <dgm:spPr/>
    </dgm:pt>
    <dgm:pt modelId="{16732119-39D6-4960-9EB8-1F0B5954B28C}" type="pres">
      <dgm:prSet presAssocID="{DCF1B450-B687-4837-AB6B-B58806A8B29E}" presName="text2" presStyleCnt="0"/>
      <dgm:spPr/>
    </dgm:pt>
    <dgm:pt modelId="{22F086D0-4826-4700-843A-A15243ECD5EB}" type="pres">
      <dgm:prSet presAssocID="{DCF1B450-B687-4837-AB6B-B58806A8B29E}" presName="textRepeatNode" presStyleLbl="alignNode1" presStyleIdx="1" presStyleCnt="2">
        <dgm:presLayoutVars>
          <dgm:chMax val="0"/>
          <dgm:chPref val="0"/>
          <dgm:bulletEnabled val="1"/>
        </dgm:presLayoutVars>
      </dgm:prSet>
      <dgm:spPr/>
    </dgm:pt>
    <dgm:pt modelId="{612F2F24-92CB-4994-91F2-46498ABA6811}" type="pres">
      <dgm:prSet presAssocID="{DCF1B450-B687-4837-AB6B-B58806A8B29E}" presName="textaccent2" presStyleCnt="0"/>
      <dgm:spPr/>
    </dgm:pt>
    <dgm:pt modelId="{CABD5B3B-8374-4272-B270-BED05C94E7D9}" type="pres">
      <dgm:prSet presAssocID="{DCF1B450-B687-4837-AB6B-B58806A8B29E}" presName="accentRepeatNode" presStyleLbl="solidAlignAcc1" presStyleIdx="2" presStyleCnt="4"/>
      <dgm:spPr/>
    </dgm:pt>
    <dgm:pt modelId="{52CABBC4-5BF5-4540-BDFC-0AC8811415E5}" type="pres">
      <dgm:prSet presAssocID="{D27671EB-A90A-4A48-A01F-7BCB0BE1FBD6}" presName="image2" presStyleCnt="0"/>
      <dgm:spPr/>
    </dgm:pt>
    <dgm:pt modelId="{E515285A-05DA-4A36-995E-590B5E7BF795}" type="pres">
      <dgm:prSet presAssocID="{D27671EB-A90A-4A48-A01F-7BCB0BE1FBD6}" presName="imageRepeatNode" presStyleLbl="alignAcc1" presStyleIdx="1" presStyleCnt="2"/>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000" b="-8000"/>
          </a:stretch>
        </a:blipFill>
      </dgm:spPr>
    </dgm:pt>
    <dgm:pt modelId="{408541A3-7942-47AC-A780-A1BE1033960D}" type="pres">
      <dgm:prSet presAssocID="{D27671EB-A90A-4A48-A01F-7BCB0BE1FBD6}" presName="imageaccent2" presStyleCnt="0"/>
      <dgm:spPr/>
    </dgm:pt>
    <dgm:pt modelId="{E4F40CA7-B668-453F-B8F1-19543A1A3940}" type="pres">
      <dgm:prSet presAssocID="{D27671EB-A90A-4A48-A01F-7BCB0BE1FBD6}" presName="accentRepeatNode" presStyleLbl="solidAlignAcc1" presStyleIdx="3" presStyleCnt="4"/>
      <dgm:spPr/>
    </dgm:pt>
  </dgm:ptLst>
  <dgm:cxnLst>
    <dgm:cxn modelId="{139E3746-ABC4-41E4-9C6B-B885F2EF323D}" type="presOf" srcId="{DCF1B450-B687-4837-AB6B-B58806A8B29E}" destId="{22F086D0-4826-4700-843A-A15243ECD5EB}" srcOrd="0" destOrd="0" presId="urn:microsoft.com/office/officeart/2008/layout/HexagonCluster"/>
    <dgm:cxn modelId="{F716D179-72A2-4582-B9A4-107A2B47AC9C}" type="presOf" srcId="{929C4513-0307-4755-84A9-C9AAE92AF962}" destId="{814685BD-C870-4CFA-83EC-836F7ECB93C0}" srcOrd="0" destOrd="0" presId="urn:microsoft.com/office/officeart/2008/layout/HexagonCluster"/>
    <dgm:cxn modelId="{F4B8608A-71CC-42E0-A17E-A7E172E7F132}" srcId="{929C4513-0307-4755-84A9-C9AAE92AF962}" destId="{DCF1B450-B687-4837-AB6B-B58806A8B29E}" srcOrd="1" destOrd="0" parTransId="{8CC48DE9-DA0E-462A-991C-5934E852D03B}" sibTransId="{D27671EB-A90A-4A48-A01F-7BCB0BE1FBD6}"/>
    <dgm:cxn modelId="{A6CCD792-DA18-4B33-B306-358BC82D3D7A}" type="presOf" srcId="{20EAEEBA-92B3-43AE-BA64-1BB8AF27F0A3}" destId="{6B7F828A-7EB2-4F11-8DA4-BB6F7166A1A8}" srcOrd="0" destOrd="0" presId="urn:microsoft.com/office/officeart/2008/layout/HexagonCluster"/>
    <dgm:cxn modelId="{04779CB0-6669-4FD8-849E-7F0943C85ADD}" srcId="{929C4513-0307-4755-84A9-C9AAE92AF962}" destId="{8E9D7972-844A-485F-B7D8-92A6F5B5B8B4}" srcOrd="0" destOrd="0" parTransId="{E09CB58C-7490-42F6-82DB-CA6EAA87894E}" sibTransId="{20EAEEBA-92B3-43AE-BA64-1BB8AF27F0A3}"/>
    <dgm:cxn modelId="{7D4399C7-6208-46BD-9A8C-98B52E90ED7C}" type="presOf" srcId="{D27671EB-A90A-4A48-A01F-7BCB0BE1FBD6}" destId="{E515285A-05DA-4A36-995E-590B5E7BF795}" srcOrd="0" destOrd="0" presId="urn:microsoft.com/office/officeart/2008/layout/HexagonCluster"/>
    <dgm:cxn modelId="{DF90EED6-FB0F-4FD7-91AA-3F1D69B049AD}" type="presOf" srcId="{8E9D7972-844A-485F-B7D8-92A6F5B5B8B4}" destId="{6C91DCC5-E393-4A0C-9303-05E86539F550}" srcOrd="0" destOrd="0" presId="urn:microsoft.com/office/officeart/2008/layout/HexagonCluster"/>
    <dgm:cxn modelId="{ACE3FA15-B800-4335-A672-1AA293C2F105}" type="presParOf" srcId="{814685BD-C870-4CFA-83EC-836F7ECB93C0}" destId="{B84B4B29-7DBF-45A8-B307-5A920D52E188}" srcOrd="0" destOrd="0" presId="urn:microsoft.com/office/officeart/2008/layout/HexagonCluster"/>
    <dgm:cxn modelId="{A7EEC14C-1D29-43DD-9C25-79C8F999FA18}" type="presParOf" srcId="{B84B4B29-7DBF-45A8-B307-5A920D52E188}" destId="{6C91DCC5-E393-4A0C-9303-05E86539F550}" srcOrd="0" destOrd="0" presId="urn:microsoft.com/office/officeart/2008/layout/HexagonCluster"/>
    <dgm:cxn modelId="{56F77C75-EA32-4905-93C7-B33F9F210ECC}" type="presParOf" srcId="{814685BD-C870-4CFA-83EC-836F7ECB93C0}" destId="{0DB16D26-644C-4F60-92DC-4D001758EFD2}" srcOrd="1" destOrd="0" presId="urn:microsoft.com/office/officeart/2008/layout/HexagonCluster"/>
    <dgm:cxn modelId="{B68EB532-0145-45FF-947C-3443901622A9}" type="presParOf" srcId="{0DB16D26-644C-4F60-92DC-4D001758EFD2}" destId="{4D22719D-4338-4427-AD9E-B5CA55B81CB3}" srcOrd="0" destOrd="0" presId="urn:microsoft.com/office/officeart/2008/layout/HexagonCluster"/>
    <dgm:cxn modelId="{DC281AD0-5C34-48EE-9ABD-6B1EE96C272F}" type="presParOf" srcId="{814685BD-C870-4CFA-83EC-836F7ECB93C0}" destId="{3B8D7839-0BF1-461E-A664-B145F63580AF}" srcOrd="2" destOrd="0" presId="urn:microsoft.com/office/officeart/2008/layout/HexagonCluster"/>
    <dgm:cxn modelId="{C9639719-2986-4F26-BEC7-DC56848C126E}" type="presParOf" srcId="{3B8D7839-0BF1-461E-A664-B145F63580AF}" destId="{6B7F828A-7EB2-4F11-8DA4-BB6F7166A1A8}" srcOrd="0" destOrd="0" presId="urn:microsoft.com/office/officeart/2008/layout/HexagonCluster"/>
    <dgm:cxn modelId="{CBDEAA07-706B-41DC-A87C-E0007F627355}" type="presParOf" srcId="{814685BD-C870-4CFA-83EC-836F7ECB93C0}" destId="{C4A9AD8E-C34C-4E33-92E8-FB74A29292BD}" srcOrd="3" destOrd="0" presId="urn:microsoft.com/office/officeart/2008/layout/HexagonCluster"/>
    <dgm:cxn modelId="{B6D23C6B-487A-4395-BE21-5E25CDE1603B}" type="presParOf" srcId="{C4A9AD8E-C34C-4E33-92E8-FB74A29292BD}" destId="{83422EBF-9A98-4378-B58A-87ED5FD35E1A}" srcOrd="0" destOrd="0" presId="urn:microsoft.com/office/officeart/2008/layout/HexagonCluster"/>
    <dgm:cxn modelId="{A351DB59-3110-475C-8EA1-6AC3E99A67F9}" type="presParOf" srcId="{814685BD-C870-4CFA-83EC-836F7ECB93C0}" destId="{16732119-39D6-4960-9EB8-1F0B5954B28C}" srcOrd="4" destOrd="0" presId="urn:microsoft.com/office/officeart/2008/layout/HexagonCluster"/>
    <dgm:cxn modelId="{3F1D2590-837C-45D8-A3EF-1391A5317F03}" type="presParOf" srcId="{16732119-39D6-4960-9EB8-1F0B5954B28C}" destId="{22F086D0-4826-4700-843A-A15243ECD5EB}" srcOrd="0" destOrd="0" presId="urn:microsoft.com/office/officeart/2008/layout/HexagonCluster"/>
    <dgm:cxn modelId="{BF92E8F9-3ACB-4F98-9BEB-51075B7E4BA6}" type="presParOf" srcId="{814685BD-C870-4CFA-83EC-836F7ECB93C0}" destId="{612F2F24-92CB-4994-91F2-46498ABA6811}" srcOrd="5" destOrd="0" presId="urn:microsoft.com/office/officeart/2008/layout/HexagonCluster"/>
    <dgm:cxn modelId="{D49FEB20-B9A0-4DA7-8F2E-CDDFFB7E76DB}" type="presParOf" srcId="{612F2F24-92CB-4994-91F2-46498ABA6811}" destId="{CABD5B3B-8374-4272-B270-BED05C94E7D9}" srcOrd="0" destOrd="0" presId="urn:microsoft.com/office/officeart/2008/layout/HexagonCluster"/>
    <dgm:cxn modelId="{B16A7FB8-AFEC-4ED5-8996-1EFCCBF42B25}" type="presParOf" srcId="{814685BD-C870-4CFA-83EC-836F7ECB93C0}" destId="{52CABBC4-5BF5-4540-BDFC-0AC8811415E5}" srcOrd="6" destOrd="0" presId="urn:microsoft.com/office/officeart/2008/layout/HexagonCluster"/>
    <dgm:cxn modelId="{A5954A63-6591-41AE-B054-C7F512CAB61C}" type="presParOf" srcId="{52CABBC4-5BF5-4540-BDFC-0AC8811415E5}" destId="{E515285A-05DA-4A36-995E-590B5E7BF795}" srcOrd="0" destOrd="0" presId="urn:microsoft.com/office/officeart/2008/layout/HexagonCluster"/>
    <dgm:cxn modelId="{9711484A-D2D0-4B43-9CBB-A2AC53B3B13B}" type="presParOf" srcId="{814685BD-C870-4CFA-83EC-836F7ECB93C0}" destId="{408541A3-7942-47AC-A780-A1BE1033960D}" srcOrd="7" destOrd="0" presId="urn:microsoft.com/office/officeart/2008/layout/HexagonCluster"/>
    <dgm:cxn modelId="{75215A56-9108-4543-9F9D-CE33DED19523}" type="presParOf" srcId="{408541A3-7942-47AC-A780-A1BE1033960D}" destId="{E4F40CA7-B668-453F-B8F1-19543A1A3940}"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693921-6A31-4FBB-A248-1A5E4800F3ED}"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it-IT"/>
        </a:p>
      </dgm:t>
    </dgm:pt>
    <dgm:pt modelId="{9448D421-72FF-4CCD-B4A6-EE1EABBAB402}">
      <dgm:prSet phldrT="[Testo]" custT="1"/>
      <dgm:spPr/>
      <dgm:t>
        <a:bodyPr/>
        <a:lstStyle/>
        <a:p>
          <a:r>
            <a:rPr lang="it-IT" sz="1400" dirty="0"/>
            <a:t>Creazione di un ente partecipato congiuntamente dalla parte privata e da quella pubblica</a:t>
          </a:r>
        </a:p>
        <a:p>
          <a:r>
            <a:rPr lang="it-IT" sz="1200" dirty="0"/>
            <a:t>Art. 17 </a:t>
          </a:r>
          <a:r>
            <a:rPr lang="it-IT" sz="1200" dirty="0" err="1"/>
            <a:t>D.Lgs.</a:t>
          </a:r>
          <a:r>
            <a:rPr lang="it-IT" sz="1200" dirty="0"/>
            <a:t> 19.08.2016, n. 175</a:t>
          </a:r>
        </a:p>
        <a:p>
          <a:r>
            <a:rPr lang="it-IT" sz="1200" dirty="0"/>
            <a:t>[</a:t>
          </a:r>
          <a:r>
            <a:rPr lang="it-IT" sz="1200" i="1" dirty="0"/>
            <a:t>Testo unico in materia di società a partecipazione pubblica</a:t>
          </a:r>
          <a:r>
            <a:rPr lang="it-IT" sz="1200" dirty="0"/>
            <a:t>]</a:t>
          </a:r>
        </a:p>
      </dgm:t>
    </dgm:pt>
    <dgm:pt modelId="{3EC13404-6516-4203-8BCD-C0BE9DDC60FF}" type="parTrans" cxnId="{F2A6567E-DACC-4496-AA33-198F9CB68DB4}">
      <dgm:prSet/>
      <dgm:spPr/>
      <dgm:t>
        <a:bodyPr/>
        <a:lstStyle/>
        <a:p>
          <a:endParaRPr lang="it-IT"/>
        </a:p>
      </dgm:t>
    </dgm:pt>
    <dgm:pt modelId="{A10FE739-0A45-4291-904C-CB68BA4AB866}" type="sibTrans" cxnId="{F2A6567E-DACC-4496-AA33-198F9CB68DB4}">
      <dgm:prSet/>
      <dgm:spPr/>
      <dgm:t>
        <a:bodyPr/>
        <a:lstStyle/>
        <a:p>
          <a:endParaRPr lang="it-IT"/>
        </a:p>
      </dgm:t>
    </dgm:pt>
    <dgm:pt modelId="{BB123416-93CA-4577-898B-103CC426188E}">
      <dgm:prSet phldrT="[Testo]"/>
      <dgm:spPr/>
      <dgm:t>
        <a:bodyPr/>
        <a:lstStyle/>
        <a:p>
          <a:r>
            <a:rPr lang="it-IT" dirty="0"/>
            <a:t>Partecipazione del privato non inferiore al 30%</a:t>
          </a:r>
        </a:p>
      </dgm:t>
    </dgm:pt>
    <dgm:pt modelId="{5B85D59D-A6B0-44A4-BAF8-03C831AECA27}" type="parTrans" cxnId="{22058265-5197-4266-88EA-CF246E6FE861}">
      <dgm:prSet/>
      <dgm:spPr/>
      <dgm:t>
        <a:bodyPr/>
        <a:lstStyle/>
        <a:p>
          <a:endParaRPr lang="it-IT"/>
        </a:p>
      </dgm:t>
    </dgm:pt>
    <dgm:pt modelId="{07B5F959-9E12-4210-A390-514832010FDA}" type="sibTrans" cxnId="{22058265-5197-4266-88EA-CF246E6FE861}">
      <dgm:prSet/>
      <dgm:spPr/>
      <dgm:t>
        <a:bodyPr/>
        <a:lstStyle/>
        <a:p>
          <a:endParaRPr lang="it-IT"/>
        </a:p>
      </dgm:t>
    </dgm:pt>
    <dgm:pt modelId="{74330867-4526-4928-9149-C44EB1E76374}">
      <dgm:prSet phldrT="[Testo]"/>
      <dgm:spPr/>
      <dgm:t>
        <a:bodyPr/>
        <a:lstStyle/>
        <a:p>
          <a:pPr marL="0" lvl="0" defTabSz="622300">
            <a:lnSpc>
              <a:spcPct val="90000"/>
            </a:lnSpc>
            <a:spcBef>
              <a:spcPct val="0"/>
            </a:spcBef>
            <a:spcAft>
              <a:spcPct val="35000"/>
            </a:spcAft>
            <a:buNone/>
          </a:pPr>
          <a:r>
            <a:rPr lang="it-IT" u="none" dirty="0"/>
            <a:t>Gara a doppio oggetto</a:t>
          </a:r>
          <a:r>
            <a:rPr lang="it-IT" dirty="0"/>
            <a:t>:</a:t>
          </a:r>
        </a:p>
        <a:p>
          <a:pPr marL="0" lvl="0" defTabSz="622300">
            <a:lnSpc>
              <a:spcPct val="90000"/>
            </a:lnSpc>
            <a:spcBef>
              <a:spcPct val="0"/>
            </a:spcBef>
            <a:spcAft>
              <a:spcPct val="35000"/>
            </a:spcAft>
            <a:buNone/>
          </a:pPr>
          <a:r>
            <a:rPr lang="it-IT" dirty="0"/>
            <a:t>sottoscrizione o acquisto partecipazione societaria e affidamento contratto di appalto/concessione oggetto esclusivo della società mista</a:t>
          </a:r>
        </a:p>
        <a:p>
          <a:pPr marL="0" marR="0" lvl="0" indent="0" defTabSz="914400" eaLnBrk="1" fontAlgn="auto" latinLnBrk="0" hangingPunct="1">
            <a:lnSpc>
              <a:spcPct val="100000"/>
            </a:lnSpc>
            <a:spcBef>
              <a:spcPts val="0"/>
            </a:spcBef>
            <a:spcAft>
              <a:spcPts val="0"/>
            </a:spcAft>
            <a:buClrTx/>
            <a:buSzTx/>
            <a:buFontTx/>
            <a:buNone/>
            <a:tabLst/>
            <a:defRPr/>
          </a:pPr>
          <a:r>
            <a:rPr lang="it-IT" dirty="0"/>
            <a:t>Socio privato in possesso dei requisiti di qualificazione in relazione alla prestazione per la quale la società è stata costituita</a:t>
          </a:r>
        </a:p>
        <a:p>
          <a:pPr marL="0" lvl="0" defTabSz="622300">
            <a:lnSpc>
              <a:spcPct val="90000"/>
            </a:lnSpc>
            <a:spcBef>
              <a:spcPct val="0"/>
            </a:spcBef>
            <a:spcAft>
              <a:spcPct val="35000"/>
            </a:spcAft>
            <a:buNone/>
          </a:pPr>
          <a:endParaRPr lang="it-IT" dirty="0"/>
        </a:p>
      </dgm:t>
    </dgm:pt>
    <dgm:pt modelId="{45ADEF50-FAC3-4548-869D-266C88DB017E}" type="parTrans" cxnId="{ECDFD88D-6E6C-414E-8D59-4D193B7A6625}">
      <dgm:prSet/>
      <dgm:spPr/>
      <dgm:t>
        <a:bodyPr/>
        <a:lstStyle/>
        <a:p>
          <a:endParaRPr lang="it-IT"/>
        </a:p>
      </dgm:t>
    </dgm:pt>
    <dgm:pt modelId="{A2CE30A5-FAF2-4735-9408-E1E38953F540}" type="sibTrans" cxnId="{ECDFD88D-6E6C-414E-8D59-4D193B7A6625}">
      <dgm:prSet/>
      <dgm:spPr/>
      <dgm:t>
        <a:bodyPr/>
        <a:lstStyle/>
        <a:p>
          <a:endParaRPr lang="it-IT"/>
        </a:p>
      </dgm:t>
    </dgm:pt>
    <dgm:pt modelId="{C6DB4EE1-1C10-4DBD-A272-5A677AAFFAA9}">
      <dgm:prSet/>
      <dgm:spPr/>
      <dgm:t>
        <a:bodyPr/>
        <a:lstStyle/>
        <a:p>
          <a:r>
            <a:rPr lang="it-IT" dirty="0"/>
            <a:t>Durata della partecipazione privata non superiore alla durata dell’appalto o della concessione.</a:t>
          </a:r>
        </a:p>
        <a:p>
          <a:r>
            <a:rPr lang="it-IT" dirty="0"/>
            <a:t>Lo statuto prevede maccanismi idonei a determinare lo scioglimento del rapporto societario in caso di risoluzione del contratto di servizio  </a:t>
          </a:r>
        </a:p>
      </dgm:t>
    </dgm:pt>
    <dgm:pt modelId="{69546890-FB8D-4DFC-B3D8-365E197D64F6}" type="parTrans" cxnId="{F376D64E-1DE8-421D-AAFA-E2404C2594B7}">
      <dgm:prSet/>
      <dgm:spPr/>
      <dgm:t>
        <a:bodyPr/>
        <a:lstStyle/>
        <a:p>
          <a:endParaRPr lang="it-IT"/>
        </a:p>
      </dgm:t>
    </dgm:pt>
    <dgm:pt modelId="{ADC2FF84-9B61-47C8-95C3-AED4C65ED8AF}" type="sibTrans" cxnId="{F376D64E-1DE8-421D-AAFA-E2404C2594B7}">
      <dgm:prSet/>
      <dgm:spPr/>
      <dgm:t>
        <a:bodyPr/>
        <a:lstStyle/>
        <a:p>
          <a:endParaRPr lang="it-IT"/>
        </a:p>
      </dgm:t>
    </dgm:pt>
    <dgm:pt modelId="{B1C6FA11-0268-4D02-994F-9FFA95FE54D6}">
      <dgm:prSet/>
      <dgm:spPr/>
      <dgm:t>
        <a:bodyPr/>
        <a:lstStyle/>
        <a:p>
          <a:r>
            <a:rPr lang="it-IT" dirty="0"/>
            <a:t>Società ad oggetto esclusivo</a:t>
          </a:r>
        </a:p>
      </dgm:t>
    </dgm:pt>
    <dgm:pt modelId="{8A76C433-05C5-4D06-AD23-4A8CDDA2836B}" type="parTrans" cxnId="{D181F51F-E320-4AB1-9F05-0C7DA0C28EB8}">
      <dgm:prSet/>
      <dgm:spPr/>
      <dgm:t>
        <a:bodyPr/>
        <a:lstStyle/>
        <a:p>
          <a:endParaRPr lang="it-IT"/>
        </a:p>
      </dgm:t>
    </dgm:pt>
    <dgm:pt modelId="{A7467AD8-5490-4168-B48C-C29432579F2E}" type="sibTrans" cxnId="{D181F51F-E320-4AB1-9F05-0C7DA0C28EB8}">
      <dgm:prSet/>
      <dgm:spPr/>
      <dgm:t>
        <a:bodyPr/>
        <a:lstStyle/>
        <a:p>
          <a:endParaRPr lang="it-IT"/>
        </a:p>
      </dgm:t>
    </dgm:pt>
    <dgm:pt modelId="{24E2A737-6306-402C-82D3-3250CE74AA09}">
      <dgm:prSet/>
      <dgm:spPr/>
      <dgm:t>
        <a:bodyPr/>
        <a:lstStyle/>
        <a:p>
          <a:r>
            <a:rPr lang="it-IT" dirty="0"/>
            <a:t>Clausole societarie in deroga alle disposizioni del Codice Civile per consentire il controllo interno del socio pubblico </a:t>
          </a:r>
        </a:p>
      </dgm:t>
    </dgm:pt>
    <dgm:pt modelId="{5A091487-B0D8-4729-A9D8-78FC988DC336}" type="parTrans" cxnId="{12252E7E-6592-416C-B003-A3098E7AA7A2}">
      <dgm:prSet/>
      <dgm:spPr/>
    </dgm:pt>
    <dgm:pt modelId="{3239ED1E-6F18-4F96-AE15-9BC30551264A}" type="sibTrans" cxnId="{12252E7E-6592-416C-B003-A3098E7AA7A2}">
      <dgm:prSet/>
      <dgm:spPr/>
    </dgm:pt>
    <dgm:pt modelId="{31FB0BC6-1FAF-4F47-850B-F88764EEEF1A}" type="pres">
      <dgm:prSet presAssocID="{2B693921-6A31-4FBB-A248-1A5E4800F3ED}" presName="Name0" presStyleCnt="0">
        <dgm:presLayoutVars>
          <dgm:chPref val="1"/>
          <dgm:dir/>
          <dgm:animOne val="branch"/>
          <dgm:animLvl val="lvl"/>
          <dgm:resizeHandles/>
        </dgm:presLayoutVars>
      </dgm:prSet>
      <dgm:spPr/>
    </dgm:pt>
    <dgm:pt modelId="{4ED6C221-8A51-4701-9149-A901E0CFC794}" type="pres">
      <dgm:prSet presAssocID="{9448D421-72FF-4CCD-B4A6-EE1EABBAB402}" presName="vertOne" presStyleCnt="0"/>
      <dgm:spPr/>
    </dgm:pt>
    <dgm:pt modelId="{988C2239-6F01-4BAB-97ED-CCF112F8D151}" type="pres">
      <dgm:prSet presAssocID="{9448D421-72FF-4CCD-B4A6-EE1EABBAB402}" presName="txOne" presStyleLbl="node0" presStyleIdx="0" presStyleCnt="1" custScaleY="50553">
        <dgm:presLayoutVars>
          <dgm:chPref val="3"/>
        </dgm:presLayoutVars>
      </dgm:prSet>
      <dgm:spPr/>
    </dgm:pt>
    <dgm:pt modelId="{401EB744-479F-43B2-92D4-FE7CCFE2CDC2}" type="pres">
      <dgm:prSet presAssocID="{9448D421-72FF-4CCD-B4A6-EE1EABBAB402}" presName="parTransOne" presStyleCnt="0"/>
      <dgm:spPr/>
    </dgm:pt>
    <dgm:pt modelId="{FC0D6C30-872F-4825-9F84-9FFD17D8161C}" type="pres">
      <dgm:prSet presAssocID="{9448D421-72FF-4CCD-B4A6-EE1EABBAB402}" presName="horzOne" presStyleCnt="0"/>
      <dgm:spPr/>
    </dgm:pt>
    <dgm:pt modelId="{6BAF4E7D-71BC-46FB-A704-7118DE9662F7}" type="pres">
      <dgm:prSet presAssocID="{B1C6FA11-0268-4D02-994F-9FFA95FE54D6}" presName="vertTwo" presStyleCnt="0"/>
      <dgm:spPr/>
    </dgm:pt>
    <dgm:pt modelId="{27184E95-D2A6-4EE7-9144-A696E544A894}" type="pres">
      <dgm:prSet presAssocID="{B1C6FA11-0268-4D02-994F-9FFA95FE54D6}" presName="txTwo" presStyleLbl="node2" presStyleIdx="0" presStyleCnt="5">
        <dgm:presLayoutVars>
          <dgm:chPref val="3"/>
        </dgm:presLayoutVars>
      </dgm:prSet>
      <dgm:spPr/>
    </dgm:pt>
    <dgm:pt modelId="{47479240-D50F-4C88-B910-0F44CE214468}" type="pres">
      <dgm:prSet presAssocID="{B1C6FA11-0268-4D02-994F-9FFA95FE54D6}" presName="horzTwo" presStyleCnt="0"/>
      <dgm:spPr/>
    </dgm:pt>
    <dgm:pt modelId="{75DB1381-7BC6-4FA0-A91F-832D483086D5}" type="pres">
      <dgm:prSet presAssocID="{A7467AD8-5490-4168-B48C-C29432579F2E}" presName="sibSpaceTwo" presStyleCnt="0"/>
      <dgm:spPr/>
    </dgm:pt>
    <dgm:pt modelId="{3530FFC8-9ABB-464E-A89B-3B10B5932873}" type="pres">
      <dgm:prSet presAssocID="{BB123416-93CA-4577-898B-103CC426188E}" presName="vertTwo" presStyleCnt="0"/>
      <dgm:spPr/>
    </dgm:pt>
    <dgm:pt modelId="{335DD329-5668-4866-AFE0-BA50CA49A243}" type="pres">
      <dgm:prSet presAssocID="{BB123416-93CA-4577-898B-103CC426188E}" presName="txTwo" presStyleLbl="node2" presStyleIdx="1" presStyleCnt="5">
        <dgm:presLayoutVars>
          <dgm:chPref val="3"/>
        </dgm:presLayoutVars>
      </dgm:prSet>
      <dgm:spPr/>
    </dgm:pt>
    <dgm:pt modelId="{5952AFBD-7626-4412-AF1B-8405D63AB393}" type="pres">
      <dgm:prSet presAssocID="{BB123416-93CA-4577-898B-103CC426188E}" presName="horzTwo" presStyleCnt="0"/>
      <dgm:spPr/>
    </dgm:pt>
    <dgm:pt modelId="{D23F6987-24EA-41FD-AD97-88CF73EB9ADB}" type="pres">
      <dgm:prSet presAssocID="{07B5F959-9E12-4210-A390-514832010FDA}" presName="sibSpaceTwo" presStyleCnt="0"/>
      <dgm:spPr/>
    </dgm:pt>
    <dgm:pt modelId="{62B1C146-05CF-44B8-8F6A-21A749753AF3}" type="pres">
      <dgm:prSet presAssocID="{74330867-4526-4928-9149-C44EB1E76374}" presName="vertTwo" presStyleCnt="0"/>
      <dgm:spPr/>
    </dgm:pt>
    <dgm:pt modelId="{8EF390CA-75A8-4C6B-9049-F6FE4C400DBD}" type="pres">
      <dgm:prSet presAssocID="{74330867-4526-4928-9149-C44EB1E76374}" presName="txTwo" presStyleLbl="node2" presStyleIdx="2" presStyleCnt="5">
        <dgm:presLayoutVars>
          <dgm:chPref val="3"/>
        </dgm:presLayoutVars>
      </dgm:prSet>
      <dgm:spPr/>
    </dgm:pt>
    <dgm:pt modelId="{0B3B2FE5-2BA7-4705-868F-72A7E8A14A0C}" type="pres">
      <dgm:prSet presAssocID="{74330867-4526-4928-9149-C44EB1E76374}" presName="horzTwo" presStyleCnt="0"/>
      <dgm:spPr/>
    </dgm:pt>
    <dgm:pt modelId="{5E9BC0FF-6194-443D-973D-D1D4CB3161CE}" type="pres">
      <dgm:prSet presAssocID="{A2CE30A5-FAF2-4735-9408-E1E38953F540}" presName="sibSpaceTwo" presStyleCnt="0"/>
      <dgm:spPr/>
    </dgm:pt>
    <dgm:pt modelId="{295347DA-30AC-48A4-9284-ACAF676C90A8}" type="pres">
      <dgm:prSet presAssocID="{C6DB4EE1-1C10-4DBD-A272-5A677AAFFAA9}" presName="vertTwo" presStyleCnt="0"/>
      <dgm:spPr/>
    </dgm:pt>
    <dgm:pt modelId="{E3797621-F86B-460C-8F9C-0B30BF1E4E2D}" type="pres">
      <dgm:prSet presAssocID="{C6DB4EE1-1C10-4DBD-A272-5A677AAFFAA9}" presName="txTwo" presStyleLbl="node2" presStyleIdx="3" presStyleCnt="5">
        <dgm:presLayoutVars>
          <dgm:chPref val="3"/>
        </dgm:presLayoutVars>
      </dgm:prSet>
      <dgm:spPr/>
    </dgm:pt>
    <dgm:pt modelId="{9CBF830A-DB5F-4F58-A47B-710914520B87}" type="pres">
      <dgm:prSet presAssocID="{C6DB4EE1-1C10-4DBD-A272-5A677AAFFAA9}" presName="horzTwo" presStyleCnt="0"/>
      <dgm:spPr/>
    </dgm:pt>
    <dgm:pt modelId="{BAF59809-88E6-49FC-96DF-5012C25A63FB}" type="pres">
      <dgm:prSet presAssocID="{ADC2FF84-9B61-47C8-95C3-AED4C65ED8AF}" presName="sibSpaceTwo" presStyleCnt="0"/>
      <dgm:spPr/>
    </dgm:pt>
    <dgm:pt modelId="{83282AB1-C40A-4968-9E9F-BAE7E3687A61}" type="pres">
      <dgm:prSet presAssocID="{24E2A737-6306-402C-82D3-3250CE74AA09}" presName="vertTwo" presStyleCnt="0"/>
      <dgm:spPr/>
    </dgm:pt>
    <dgm:pt modelId="{FFAB3F4D-C645-41EC-9346-853AC848C2C1}" type="pres">
      <dgm:prSet presAssocID="{24E2A737-6306-402C-82D3-3250CE74AA09}" presName="txTwo" presStyleLbl="node2" presStyleIdx="4" presStyleCnt="5">
        <dgm:presLayoutVars>
          <dgm:chPref val="3"/>
        </dgm:presLayoutVars>
      </dgm:prSet>
      <dgm:spPr/>
    </dgm:pt>
    <dgm:pt modelId="{2E7F763B-9C5D-497A-BA80-1DF3E47F6327}" type="pres">
      <dgm:prSet presAssocID="{24E2A737-6306-402C-82D3-3250CE74AA09}" presName="horzTwo" presStyleCnt="0"/>
      <dgm:spPr/>
    </dgm:pt>
  </dgm:ptLst>
  <dgm:cxnLst>
    <dgm:cxn modelId="{D181F51F-E320-4AB1-9F05-0C7DA0C28EB8}" srcId="{9448D421-72FF-4CCD-B4A6-EE1EABBAB402}" destId="{B1C6FA11-0268-4D02-994F-9FFA95FE54D6}" srcOrd="0" destOrd="0" parTransId="{8A76C433-05C5-4D06-AD23-4A8CDDA2836B}" sibTransId="{A7467AD8-5490-4168-B48C-C29432579F2E}"/>
    <dgm:cxn modelId="{07B40824-FE50-423E-A52F-164F2D3DD62F}" type="presOf" srcId="{B1C6FA11-0268-4D02-994F-9FFA95FE54D6}" destId="{27184E95-D2A6-4EE7-9144-A696E544A894}" srcOrd="0" destOrd="0" presId="urn:microsoft.com/office/officeart/2005/8/layout/hierarchy4"/>
    <dgm:cxn modelId="{39690931-D42E-46DE-BEE1-EE97799E5C94}" type="presOf" srcId="{C6DB4EE1-1C10-4DBD-A272-5A677AAFFAA9}" destId="{E3797621-F86B-460C-8F9C-0B30BF1E4E2D}" srcOrd="0" destOrd="0" presId="urn:microsoft.com/office/officeart/2005/8/layout/hierarchy4"/>
    <dgm:cxn modelId="{C1FFD232-C1A6-4684-89A5-AE3053ACD463}" type="presOf" srcId="{2B693921-6A31-4FBB-A248-1A5E4800F3ED}" destId="{31FB0BC6-1FAF-4F47-850B-F88764EEEF1A}" srcOrd="0" destOrd="0" presId="urn:microsoft.com/office/officeart/2005/8/layout/hierarchy4"/>
    <dgm:cxn modelId="{22058265-5197-4266-88EA-CF246E6FE861}" srcId="{9448D421-72FF-4CCD-B4A6-EE1EABBAB402}" destId="{BB123416-93CA-4577-898B-103CC426188E}" srcOrd="1" destOrd="0" parTransId="{5B85D59D-A6B0-44A4-BAF8-03C831AECA27}" sibTransId="{07B5F959-9E12-4210-A390-514832010FDA}"/>
    <dgm:cxn modelId="{F376D64E-1DE8-421D-AAFA-E2404C2594B7}" srcId="{9448D421-72FF-4CCD-B4A6-EE1EABBAB402}" destId="{C6DB4EE1-1C10-4DBD-A272-5A677AAFFAA9}" srcOrd="3" destOrd="0" parTransId="{69546890-FB8D-4DFC-B3D8-365E197D64F6}" sibTransId="{ADC2FF84-9B61-47C8-95C3-AED4C65ED8AF}"/>
    <dgm:cxn modelId="{076F1279-BB93-4F39-802D-E4FBFA45941A}" type="presOf" srcId="{24E2A737-6306-402C-82D3-3250CE74AA09}" destId="{FFAB3F4D-C645-41EC-9346-853AC848C2C1}" srcOrd="0" destOrd="0" presId="urn:microsoft.com/office/officeart/2005/8/layout/hierarchy4"/>
    <dgm:cxn modelId="{12252E7E-6592-416C-B003-A3098E7AA7A2}" srcId="{9448D421-72FF-4CCD-B4A6-EE1EABBAB402}" destId="{24E2A737-6306-402C-82D3-3250CE74AA09}" srcOrd="4" destOrd="0" parTransId="{5A091487-B0D8-4729-A9D8-78FC988DC336}" sibTransId="{3239ED1E-6F18-4F96-AE15-9BC30551264A}"/>
    <dgm:cxn modelId="{F2A6567E-DACC-4496-AA33-198F9CB68DB4}" srcId="{2B693921-6A31-4FBB-A248-1A5E4800F3ED}" destId="{9448D421-72FF-4CCD-B4A6-EE1EABBAB402}" srcOrd="0" destOrd="0" parTransId="{3EC13404-6516-4203-8BCD-C0BE9DDC60FF}" sibTransId="{A10FE739-0A45-4291-904C-CB68BA4AB866}"/>
    <dgm:cxn modelId="{ECDFD88D-6E6C-414E-8D59-4D193B7A6625}" srcId="{9448D421-72FF-4CCD-B4A6-EE1EABBAB402}" destId="{74330867-4526-4928-9149-C44EB1E76374}" srcOrd="2" destOrd="0" parTransId="{45ADEF50-FAC3-4548-869D-266C88DB017E}" sibTransId="{A2CE30A5-FAF2-4735-9408-E1E38953F540}"/>
    <dgm:cxn modelId="{22847BC2-BF77-45FF-8FBA-48D41CC3B7FC}" type="presOf" srcId="{BB123416-93CA-4577-898B-103CC426188E}" destId="{335DD329-5668-4866-AFE0-BA50CA49A243}" srcOrd="0" destOrd="0" presId="urn:microsoft.com/office/officeart/2005/8/layout/hierarchy4"/>
    <dgm:cxn modelId="{DA22EDD7-FBB1-4D28-9F09-F78A2B61E842}" type="presOf" srcId="{9448D421-72FF-4CCD-B4A6-EE1EABBAB402}" destId="{988C2239-6F01-4BAB-97ED-CCF112F8D151}" srcOrd="0" destOrd="0" presId="urn:microsoft.com/office/officeart/2005/8/layout/hierarchy4"/>
    <dgm:cxn modelId="{432081DB-8769-41FD-9DDC-0C04DE12445F}" type="presOf" srcId="{74330867-4526-4928-9149-C44EB1E76374}" destId="{8EF390CA-75A8-4C6B-9049-F6FE4C400DBD}" srcOrd="0" destOrd="0" presId="urn:microsoft.com/office/officeart/2005/8/layout/hierarchy4"/>
    <dgm:cxn modelId="{4FF667B7-D142-41F4-9556-09A16B81AA28}" type="presParOf" srcId="{31FB0BC6-1FAF-4F47-850B-F88764EEEF1A}" destId="{4ED6C221-8A51-4701-9149-A901E0CFC794}" srcOrd="0" destOrd="0" presId="urn:microsoft.com/office/officeart/2005/8/layout/hierarchy4"/>
    <dgm:cxn modelId="{AE6A6454-CCD5-4B26-B4C5-D640C24E39A7}" type="presParOf" srcId="{4ED6C221-8A51-4701-9149-A901E0CFC794}" destId="{988C2239-6F01-4BAB-97ED-CCF112F8D151}" srcOrd="0" destOrd="0" presId="urn:microsoft.com/office/officeart/2005/8/layout/hierarchy4"/>
    <dgm:cxn modelId="{9060D144-DF62-483F-A932-75DF67FDDE39}" type="presParOf" srcId="{4ED6C221-8A51-4701-9149-A901E0CFC794}" destId="{401EB744-479F-43B2-92D4-FE7CCFE2CDC2}" srcOrd="1" destOrd="0" presId="urn:microsoft.com/office/officeart/2005/8/layout/hierarchy4"/>
    <dgm:cxn modelId="{863DC6A0-0F64-4ACE-8386-CBEF0C97907C}" type="presParOf" srcId="{4ED6C221-8A51-4701-9149-A901E0CFC794}" destId="{FC0D6C30-872F-4825-9F84-9FFD17D8161C}" srcOrd="2" destOrd="0" presId="urn:microsoft.com/office/officeart/2005/8/layout/hierarchy4"/>
    <dgm:cxn modelId="{5A77AD55-6ACE-4347-A4A0-407D4854D237}" type="presParOf" srcId="{FC0D6C30-872F-4825-9F84-9FFD17D8161C}" destId="{6BAF4E7D-71BC-46FB-A704-7118DE9662F7}" srcOrd="0" destOrd="0" presId="urn:microsoft.com/office/officeart/2005/8/layout/hierarchy4"/>
    <dgm:cxn modelId="{47DF9E3F-E10A-4024-BA48-4E0C4BF38817}" type="presParOf" srcId="{6BAF4E7D-71BC-46FB-A704-7118DE9662F7}" destId="{27184E95-D2A6-4EE7-9144-A696E544A894}" srcOrd="0" destOrd="0" presId="urn:microsoft.com/office/officeart/2005/8/layout/hierarchy4"/>
    <dgm:cxn modelId="{36255DB0-835C-4FDF-B3ED-15B97FB5F269}" type="presParOf" srcId="{6BAF4E7D-71BC-46FB-A704-7118DE9662F7}" destId="{47479240-D50F-4C88-B910-0F44CE214468}" srcOrd="1" destOrd="0" presId="urn:microsoft.com/office/officeart/2005/8/layout/hierarchy4"/>
    <dgm:cxn modelId="{ED4C4E87-18AA-4212-B0BE-3013548911A1}" type="presParOf" srcId="{FC0D6C30-872F-4825-9F84-9FFD17D8161C}" destId="{75DB1381-7BC6-4FA0-A91F-832D483086D5}" srcOrd="1" destOrd="0" presId="urn:microsoft.com/office/officeart/2005/8/layout/hierarchy4"/>
    <dgm:cxn modelId="{D59B2C77-DB48-4DDF-9F43-F01FD6BA2CC3}" type="presParOf" srcId="{FC0D6C30-872F-4825-9F84-9FFD17D8161C}" destId="{3530FFC8-9ABB-464E-A89B-3B10B5932873}" srcOrd="2" destOrd="0" presId="urn:microsoft.com/office/officeart/2005/8/layout/hierarchy4"/>
    <dgm:cxn modelId="{F4F303A6-AECF-4219-BEDE-8DB8EB49E758}" type="presParOf" srcId="{3530FFC8-9ABB-464E-A89B-3B10B5932873}" destId="{335DD329-5668-4866-AFE0-BA50CA49A243}" srcOrd="0" destOrd="0" presId="urn:microsoft.com/office/officeart/2005/8/layout/hierarchy4"/>
    <dgm:cxn modelId="{A5D6CE20-5374-4DC2-A5BB-E2CA21BF45CE}" type="presParOf" srcId="{3530FFC8-9ABB-464E-A89B-3B10B5932873}" destId="{5952AFBD-7626-4412-AF1B-8405D63AB393}" srcOrd="1" destOrd="0" presId="urn:microsoft.com/office/officeart/2005/8/layout/hierarchy4"/>
    <dgm:cxn modelId="{AA5C3412-6BCA-489A-96E3-F52D9BFA16DB}" type="presParOf" srcId="{FC0D6C30-872F-4825-9F84-9FFD17D8161C}" destId="{D23F6987-24EA-41FD-AD97-88CF73EB9ADB}" srcOrd="3" destOrd="0" presId="urn:microsoft.com/office/officeart/2005/8/layout/hierarchy4"/>
    <dgm:cxn modelId="{9B82C966-F614-4092-8639-9B549EEB0215}" type="presParOf" srcId="{FC0D6C30-872F-4825-9F84-9FFD17D8161C}" destId="{62B1C146-05CF-44B8-8F6A-21A749753AF3}" srcOrd="4" destOrd="0" presId="urn:microsoft.com/office/officeart/2005/8/layout/hierarchy4"/>
    <dgm:cxn modelId="{CDB3013D-1748-49EE-BE1F-C51A6ECA29A1}" type="presParOf" srcId="{62B1C146-05CF-44B8-8F6A-21A749753AF3}" destId="{8EF390CA-75A8-4C6B-9049-F6FE4C400DBD}" srcOrd="0" destOrd="0" presId="urn:microsoft.com/office/officeart/2005/8/layout/hierarchy4"/>
    <dgm:cxn modelId="{D6F5B6AC-4AAC-44E4-960B-5EEFD7BD74FC}" type="presParOf" srcId="{62B1C146-05CF-44B8-8F6A-21A749753AF3}" destId="{0B3B2FE5-2BA7-4705-868F-72A7E8A14A0C}" srcOrd="1" destOrd="0" presId="urn:microsoft.com/office/officeart/2005/8/layout/hierarchy4"/>
    <dgm:cxn modelId="{ACB124FE-D256-427A-86EB-A48EEFE9549A}" type="presParOf" srcId="{FC0D6C30-872F-4825-9F84-9FFD17D8161C}" destId="{5E9BC0FF-6194-443D-973D-D1D4CB3161CE}" srcOrd="5" destOrd="0" presId="urn:microsoft.com/office/officeart/2005/8/layout/hierarchy4"/>
    <dgm:cxn modelId="{F6331368-81B9-4E32-8B92-FAA4B400D27B}" type="presParOf" srcId="{FC0D6C30-872F-4825-9F84-9FFD17D8161C}" destId="{295347DA-30AC-48A4-9284-ACAF676C90A8}" srcOrd="6" destOrd="0" presId="urn:microsoft.com/office/officeart/2005/8/layout/hierarchy4"/>
    <dgm:cxn modelId="{A38C1174-23A4-4057-B82A-EA17D57DFD78}" type="presParOf" srcId="{295347DA-30AC-48A4-9284-ACAF676C90A8}" destId="{E3797621-F86B-460C-8F9C-0B30BF1E4E2D}" srcOrd="0" destOrd="0" presId="urn:microsoft.com/office/officeart/2005/8/layout/hierarchy4"/>
    <dgm:cxn modelId="{6FCD6AA8-2E45-4E6B-84C6-3EAAA369227A}" type="presParOf" srcId="{295347DA-30AC-48A4-9284-ACAF676C90A8}" destId="{9CBF830A-DB5F-4F58-A47B-710914520B87}" srcOrd="1" destOrd="0" presId="urn:microsoft.com/office/officeart/2005/8/layout/hierarchy4"/>
    <dgm:cxn modelId="{E4A3818C-9684-4E3E-9103-BB4B66A6E674}" type="presParOf" srcId="{FC0D6C30-872F-4825-9F84-9FFD17D8161C}" destId="{BAF59809-88E6-49FC-96DF-5012C25A63FB}" srcOrd="7" destOrd="0" presId="urn:microsoft.com/office/officeart/2005/8/layout/hierarchy4"/>
    <dgm:cxn modelId="{1486ABE2-607D-4313-9901-19A4A95B6057}" type="presParOf" srcId="{FC0D6C30-872F-4825-9F84-9FFD17D8161C}" destId="{83282AB1-C40A-4968-9E9F-BAE7E3687A61}" srcOrd="8" destOrd="0" presId="urn:microsoft.com/office/officeart/2005/8/layout/hierarchy4"/>
    <dgm:cxn modelId="{E560AD73-8846-4CC5-B258-8CCABDF35F22}" type="presParOf" srcId="{83282AB1-C40A-4968-9E9F-BAE7E3687A61}" destId="{FFAB3F4D-C645-41EC-9346-853AC848C2C1}" srcOrd="0" destOrd="0" presId="urn:microsoft.com/office/officeart/2005/8/layout/hierarchy4"/>
    <dgm:cxn modelId="{91C5E0B0-165C-45A8-9429-9FD7AAE2BEEF}" type="presParOf" srcId="{83282AB1-C40A-4968-9E9F-BAE7E3687A61}" destId="{2E7F763B-9C5D-497A-BA80-1DF3E47F632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8AD186-255C-484C-9835-CD4C284A4C7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9228B4B3-F410-457C-9BDD-BD6011D542FB}">
      <dgm:prSet phldrT="[Testo]" custT="1"/>
      <dgm:spPr/>
      <dgm:t>
        <a:bodyPr/>
        <a:lstStyle/>
        <a:p>
          <a:r>
            <a:rPr lang="it-IT" sz="1400" dirty="0"/>
            <a:t>CONTRATTI TIPICI</a:t>
          </a:r>
        </a:p>
      </dgm:t>
    </dgm:pt>
    <dgm:pt modelId="{29B1C5C9-E14D-4125-9CA6-65B5F91C6F32}" type="parTrans" cxnId="{1AE18790-95B5-4DAD-A107-F35653663F7F}">
      <dgm:prSet/>
      <dgm:spPr/>
      <dgm:t>
        <a:bodyPr/>
        <a:lstStyle/>
        <a:p>
          <a:endParaRPr lang="it-IT"/>
        </a:p>
      </dgm:t>
    </dgm:pt>
    <dgm:pt modelId="{D4B30D79-22E1-41D5-98D6-0F7F535F69EA}" type="sibTrans" cxnId="{1AE18790-95B5-4DAD-A107-F35653663F7F}">
      <dgm:prSet/>
      <dgm:spPr/>
      <dgm:t>
        <a:bodyPr/>
        <a:lstStyle/>
        <a:p>
          <a:endParaRPr lang="it-IT"/>
        </a:p>
      </dgm:t>
    </dgm:pt>
    <dgm:pt modelId="{CFA3B4D4-133F-4CFE-843E-6B1C062872F2}">
      <dgm:prSet phldrT="[Testo]" custT="1"/>
      <dgm:spPr/>
      <dgm:t>
        <a:bodyPr/>
        <a:lstStyle/>
        <a:p>
          <a:r>
            <a:rPr lang="it-IT" sz="1200" dirty="0"/>
            <a:t>Concessione </a:t>
          </a:r>
        </a:p>
        <a:p>
          <a:r>
            <a:rPr lang="it-IT" sz="1200" dirty="0" err="1"/>
            <a:t>Artt</a:t>
          </a:r>
          <a:r>
            <a:rPr lang="it-IT" sz="1200" dirty="0"/>
            <a:t>- 176 – 195</a:t>
          </a:r>
        </a:p>
        <a:p>
          <a:r>
            <a:rPr lang="it-IT" sz="1200" dirty="0"/>
            <a:t>(disciplina di default)</a:t>
          </a:r>
        </a:p>
      </dgm:t>
    </dgm:pt>
    <dgm:pt modelId="{69CCA477-8C95-476F-AB00-043E46F2B2DC}" type="parTrans" cxnId="{71842048-F771-4BBF-93AB-2F7EA15B5761}">
      <dgm:prSet>
        <dgm:style>
          <a:lnRef idx="1">
            <a:schemeClr val="dk1"/>
          </a:lnRef>
          <a:fillRef idx="0">
            <a:schemeClr val="dk1"/>
          </a:fillRef>
          <a:effectRef idx="0">
            <a:schemeClr val="dk1"/>
          </a:effectRef>
          <a:fontRef idx="minor">
            <a:schemeClr val="tx1"/>
          </a:fontRef>
        </dgm:style>
      </dgm:prSet>
      <dgm:spPr>
        <a:ln>
          <a:solidFill>
            <a:schemeClr val="tx1">
              <a:lumMod val="95000"/>
            </a:schemeClr>
          </a:solidFill>
        </a:ln>
      </dgm:spPr>
      <dgm:t>
        <a:bodyPr/>
        <a:lstStyle/>
        <a:p>
          <a:endParaRPr lang="it-IT"/>
        </a:p>
      </dgm:t>
    </dgm:pt>
    <dgm:pt modelId="{36B7C94C-83A7-47AC-8BAB-7ECD226EED89}" type="sibTrans" cxnId="{71842048-F771-4BBF-93AB-2F7EA15B5761}">
      <dgm:prSet/>
      <dgm:spPr/>
      <dgm:t>
        <a:bodyPr/>
        <a:lstStyle/>
        <a:p>
          <a:endParaRPr lang="it-IT"/>
        </a:p>
      </dgm:t>
    </dgm:pt>
    <dgm:pt modelId="{D2D69F20-4924-4D5B-B948-98A9DF63563B}">
      <dgm:prSet phldrT="[Testo]" custT="1"/>
      <dgm:spPr/>
      <dgm:t>
        <a:bodyPr/>
        <a:lstStyle/>
        <a:p>
          <a:r>
            <a:rPr lang="it-IT" sz="1200" dirty="0"/>
            <a:t>Locazione finanziaria </a:t>
          </a:r>
        </a:p>
        <a:p>
          <a:r>
            <a:rPr lang="it-IT" sz="1200" dirty="0"/>
            <a:t>(art. 196)</a:t>
          </a:r>
        </a:p>
      </dgm:t>
    </dgm:pt>
    <dgm:pt modelId="{BFB00B8D-E765-4CF9-BCA0-A04A7F6A321F}" type="parTrans" cxnId="{0A4FB19D-7320-437C-AB65-37AFC61CF2B8}">
      <dgm:prSet/>
      <dgm:spPr/>
      <dgm:t>
        <a:bodyPr/>
        <a:lstStyle/>
        <a:p>
          <a:endParaRPr lang="it-IT"/>
        </a:p>
      </dgm:t>
    </dgm:pt>
    <dgm:pt modelId="{44EE5E65-60E5-4206-87E0-8E40F5DC2414}" type="sibTrans" cxnId="{0A4FB19D-7320-437C-AB65-37AFC61CF2B8}">
      <dgm:prSet/>
      <dgm:spPr/>
      <dgm:t>
        <a:bodyPr/>
        <a:lstStyle/>
        <a:p>
          <a:endParaRPr lang="it-IT"/>
        </a:p>
      </dgm:t>
    </dgm:pt>
    <dgm:pt modelId="{617F6F15-A012-456B-9FA6-DF50D286C94B}">
      <dgm:prSet phldrT="[Testo]" custT="1"/>
      <dgm:spPr/>
      <dgm:t>
        <a:bodyPr/>
        <a:lstStyle/>
        <a:p>
          <a:r>
            <a:rPr lang="it-IT" sz="1200" dirty="0"/>
            <a:t>Contratto di disponibilità</a:t>
          </a:r>
        </a:p>
        <a:p>
          <a:r>
            <a:rPr lang="it-IT" sz="1200" dirty="0"/>
            <a:t>(art. 197) </a:t>
          </a:r>
        </a:p>
      </dgm:t>
    </dgm:pt>
    <dgm:pt modelId="{47D8DFFB-D817-473F-8855-9D1CD94F8932}" type="parTrans" cxnId="{18FB4A16-410B-4445-97F4-720316307334}">
      <dgm:prSet>
        <dgm:style>
          <a:lnRef idx="1">
            <a:schemeClr val="dk1"/>
          </a:lnRef>
          <a:fillRef idx="0">
            <a:schemeClr val="dk1"/>
          </a:fillRef>
          <a:effectRef idx="0">
            <a:schemeClr val="dk1"/>
          </a:effectRef>
          <a:fontRef idx="minor">
            <a:schemeClr val="tx1"/>
          </a:fontRef>
        </dgm:style>
      </dgm:prSet>
      <dgm:spPr>
        <a:ln>
          <a:solidFill>
            <a:schemeClr val="tx1">
              <a:lumMod val="95000"/>
            </a:schemeClr>
          </a:solidFill>
        </a:ln>
      </dgm:spPr>
      <dgm:t>
        <a:bodyPr/>
        <a:lstStyle/>
        <a:p>
          <a:endParaRPr lang="it-IT"/>
        </a:p>
      </dgm:t>
    </dgm:pt>
    <dgm:pt modelId="{C924F205-B9E0-41ED-A394-20FD896B44AA}" type="sibTrans" cxnId="{18FB4A16-410B-4445-97F4-720316307334}">
      <dgm:prSet/>
      <dgm:spPr/>
      <dgm:t>
        <a:bodyPr/>
        <a:lstStyle/>
        <a:p>
          <a:endParaRPr lang="it-IT"/>
        </a:p>
      </dgm:t>
    </dgm:pt>
    <dgm:pt modelId="{C4705D9B-9119-47E5-8D11-64BBCCC988BA}">
      <dgm:prSet custT="1"/>
      <dgm:spPr/>
      <dgm:t>
        <a:bodyPr/>
        <a:lstStyle/>
        <a:p>
          <a:r>
            <a:rPr lang="it-IT" sz="1400" dirty="0"/>
            <a:t>CONTRATTI ATIPICI</a:t>
          </a:r>
        </a:p>
      </dgm:t>
    </dgm:pt>
    <dgm:pt modelId="{2CEDA678-6570-4FC6-B0FC-2D471FF43935}" type="parTrans" cxnId="{A9EC57B8-E4AD-4BC1-A884-D654C59008F9}">
      <dgm:prSet/>
      <dgm:spPr/>
      <dgm:t>
        <a:bodyPr/>
        <a:lstStyle/>
        <a:p>
          <a:endParaRPr lang="it-IT"/>
        </a:p>
      </dgm:t>
    </dgm:pt>
    <dgm:pt modelId="{E1EE29C7-E525-405A-BFDA-B046B36ACEE8}" type="sibTrans" cxnId="{A9EC57B8-E4AD-4BC1-A884-D654C59008F9}">
      <dgm:prSet/>
      <dgm:spPr/>
      <dgm:t>
        <a:bodyPr/>
        <a:lstStyle/>
        <a:p>
          <a:endParaRPr lang="it-IT"/>
        </a:p>
      </dgm:t>
    </dgm:pt>
    <dgm:pt modelId="{B378E1E6-E345-4AE3-BB3B-16624BA899DF}">
      <dgm:prSet/>
      <dgm:spPr/>
      <dgm:t>
        <a:bodyPr/>
        <a:lstStyle/>
        <a:p>
          <a:r>
            <a:rPr lang="it-IT" dirty="0"/>
            <a:t>Contratti di rendimento energetico </a:t>
          </a:r>
        </a:p>
        <a:p>
          <a:r>
            <a:rPr lang="it-IT" dirty="0"/>
            <a:t>(art. 200 e </a:t>
          </a:r>
          <a:r>
            <a:rPr lang="it-IT" dirty="0" err="1"/>
            <a:t>D.Lgs.</a:t>
          </a:r>
          <a:r>
            <a:rPr lang="it-IT" dirty="0"/>
            <a:t> 102/2014)</a:t>
          </a:r>
        </a:p>
      </dgm:t>
    </dgm:pt>
    <dgm:pt modelId="{4DA7D7EE-58E7-4F61-AA26-6930DC83BDD0}" type="parTrans" cxnId="{C99A883C-2FC4-49DD-8FC0-C9C4B28EED29}">
      <dgm:prSet>
        <dgm:style>
          <a:lnRef idx="1">
            <a:schemeClr val="dk1"/>
          </a:lnRef>
          <a:fillRef idx="0">
            <a:schemeClr val="dk1"/>
          </a:fillRef>
          <a:effectRef idx="0">
            <a:schemeClr val="dk1"/>
          </a:effectRef>
          <a:fontRef idx="minor">
            <a:schemeClr val="tx1"/>
          </a:fontRef>
        </dgm:style>
      </dgm:prSet>
      <dgm:spPr>
        <a:ln>
          <a:solidFill>
            <a:schemeClr val="tx1">
              <a:lumMod val="95000"/>
            </a:schemeClr>
          </a:solidFill>
        </a:ln>
      </dgm:spPr>
      <dgm:t>
        <a:bodyPr/>
        <a:lstStyle/>
        <a:p>
          <a:endParaRPr lang="it-IT"/>
        </a:p>
      </dgm:t>
    </dgm:pt>
    <dgm:pt modelId="{BA918043-406B-495E-B2E5-E5C1CC5201B3}" type="sibTrans" cxnId="{C99A883C-2FC4-49DD-8FC0-C9C4B28EED29}">
      <dgm:prSet/>
      <dgm:spPr/>
      <dgm:t>
        <a:bodyPr/>
        <a:lstStyle/>
        <a:p>
          <a:endParaRPr lang="it-IT"/>
        </a:p>
      </dgm:t>
    </dgm:pt>
    <dgm:pt modelId="{590FBDB1-E2C6-4905-AB67-0EEED6823537}">
      <dgm:prSet/>
      <dgm:spPr>
        <a:solidFill>
          <a:schemeClr val="accent1">
            <a:hueOff val="0"/>
            <a:satOff val="0"/>
            <a:lumOff val="0"/>
            <a:alpha val="0"/>
          </a:schemeClr>
        </a:solidFill>
      </dgm:spPr>
      <dgm:t>
        <a:bodyPr/>
        <a:lstStyle/>
        <a:p>
          <a:r>
            <a:rPr lang="it-IT" dirty="0"/>
            <a:t>Concessione di valorizzazione</a:t>
          </a:r>
        </a:p>
        <a:p>
          <a:r>
            <a:rPr lang="it-IT" dirty="0"/>
            <a:t>(art. 3bis D.L. 351/2001)</a:t>
          </a:r>
        </a:p>
      </dgm:t>
    </dgm:pt>
    <dgm:pt modelId="{BCB5B312-3FEB-47F4-AFB3-49D11BA0CC8A}" type="parTrans" cxnId="{1D8BFAC0-4C7C-4931-8BB9-10FF21F34DF9}">
      <dgm:prSet>
        <dgm:style>
          <a:lnRef idx="1">
            <a:schemeClr val="dk1"/>
          </a:lnRef>
          <a:fillRef idx="0">
            <a:schemeClr val="dk1"/>
          </a:fillRef>
          <a:effectRef idx="0">
            <a:schemeClr val="dk1"/>
          </a:effectRef>
          <a:fontRef idx="minor">
            <a:schemeClr val="tx1"/>
          </a:fontRef>
        </dgm:style>
      </dgm:prSet>
      <dgm:spPr>
        <a:ln>
          <a:solidFill>
            <a:schemeClr val="tx1">
              <a:lumMod val="95000"/>
            </a:schemeClr>
          </a:solidFill>
        </a:ln>
      </dgm:spPr>
      <dgm:t>
        <a:bodyPr/>
        <a:lstStyle/>
        <a:p>
          <a:endParaRPr lang="it-IT"/>
        </a:p>
      </dgm:t>
    </dgm:pt>
    <dgm:pt modelId="{36BE97CD-54DE-41C9-94A7-D0766607F8A9}" type="sibTrans" cxnId="{1D8BFAC0-4C7C-4931-8BB9-10FF21F34DF9}">
      <dgm:prSet/>
      <dgm:spPr/>
      <dgm:t>
        <a:bodyPr/>
        <a:lstStyle/>
        <a:p>
          <a:endParaRPr lang="it-IT"/>
        </a:p>
      </dgm:t>
    </dgm:pt>
    <dgm:pt modelId="{A8A05CD6-D1D1-460B-A90F-2FE0707EC168}" type="pres">
      <dgm:prSet presAssocID="{1D8AD186-255C-484C-9835-CD4C284A4C7C}" presName="hierChild1" presStyleCnt="0">
        <dgm:presLayoutVars>
          <dgm:orgChart val="1"/>
          <dgm:chPref val="1"/>
          <dgm:dir/>
          <dgm:animOne val="branch"/>
          <dgm:animLvl val="lvl"/>
          <dgm:resizeHandles/>
        </dgm:presLayoutVars>
      </dgm:prSet>
      <dgm:spPr/>
    </dgm:pt>
    <dgm:pt modelId="{79BDE3A4-D6B3-4994-82A6-D6845AD43D0E}" type="pres">
      <dgm:prSet presAssocID="{C4705D9B-9119-47E5-8D11-64BBCCC988BA}" presName="hierRoot1" presStyleCnt="0">
        <dgm:presLayoutVars>
          <dgm:hierBranch val="init"/>
        </dgm:presLayoutVars>
      </dgm:prSet>
      <dgm:spPr/>
    </dgm:pt>
    <dgm:pt modelId="{8F07C799-0B58-4D95-A37E-D24854E4D38C}" type="pres">
      <dgm:prSet presAssocID="{C4705D9B-9119-47E5-8D11-64BBCCC988BA}" presName="rootComposite1" presStyleCnt="0"/>
      <dgm:spPr/>
    </dgm:pt>
    <dgm:pt modelId="{D9DD1A2A-FD6B-47FA-9AA5-2993496DBF88}" type="pres">
      <dgm:prSet presAssocID="{C4705D9B-9119-47E5-8D11-64BBCCC988BA}" presName="rootText1" presStyleLbl="node0" presStyleIdx="0" presStyleCnt="2">
        <dgm:presLayoutVars>
          <dgm:chPref val="3"/>
        </dgm:presLayoutVars>
      </dgm:prSet>
      <dgm:spPr/>
    </dgm:pt>
    <dgm:pt modelId="{30B74299-5437-4E9D-9F08-A55305F399CA}" type="pres">
      <dgm:prSet presAssocID="{C4705D9B-9119-47E5-8D11-64BBCCC988BA}" presName="rootConnector1" presStyleLbl="node1" presStyleIdx="0" presStyleCnt="0"/>
      <dgm:spPr/>
    </dgm:pt>
    <dgm:pt modelId="{DCF8332A-DAFF-4179-87C6-750D7C07C10B}" type="pres">
      <dgm:prSet presAssocID="{C4705D9B-9119-47E5-8D11-64BBCCC988BA}" presName="hierChild2" presStyleCnt="0"/>
      <dgm:spPr/>
    </dgm:pt>
    <dgm:pt modelId="{2F33B66A-FD91-4491-A52E-A25F00B5D7B8}" type="pres">
      <dgm:prSet presAssocID="{C4705D9B-9119-47E5-8D11-64BBCCC988BA}" presName="hierChild3" presStyleCnt="0"/>
      <dgm:spPr/>
    </dgm:pt>
    <dgm:pt modelId="{66CBF39C-399F-4532-8C4A-830127BD8A25}" type="pres">
      <dgm:prSet presAssocID="{9228B4B3-F410-457C-9BDD-BD6011D542FB}" presName="hierRoot1" presStyleCnt="0">
        <dgm:presLayoutVars>
          <dgm:hierBranch val="init"/>
        </dgm:presLayoutVars>
      </dgm:prSet>
      <dgm:spPr/>
    </dgm:pt>
    <dgm:pt modelId="{383A95D2-FF3A-4BD0-A9E3-9D6B64D53A5D}" type="pres">
      <dgm:prSet presAssocID="{9228B4B3-F410-457C-9BDD-BD6011D542FB}" presName="rootComposite1" presStyleCnt="0"/>
      <dgm:spPr/>
    </dgm:pt>
    <dgm:pt modelId="{D4971611-0977-407F-B468-77B778FB8E0B}" type="pres">
      <dgm:prSet presAssocID="{9228B4B3-F410-457C-9BDD-BD6011D542FB}" presName="rootText1" presStyleLbl="node0" presStyleIdx="1" presStyleCnt="2">
        <dgm:presLayoutVars>
          <dgm:chPref val="3"/>
        </dgm:presLayoutVars>
      </dgm:prSet>
      <dgm:spPr/>
    </dgm:pt>
    <dgm:pt modelId="{4F410196-B371-4CB0-B265-7C09BF901608}" type="pres">
      <dgm:prSet presAssocID="{9228B4B3-F410-457C-9BDD-BD6011D542FB}" presName="rootConnector1" presStyleLbl="node1" presStyleIdx="0" presStyleCnt="0"/>
      <dgm:spPr/>
    </dgm:pt>
    <dgm:pt modelId="{9C862F22-BB56-4F5B-8233-3E877AC47737}" type="pres">
      <dgm:prSet presAssocID="{9228B4B3-F410-457C-9BDD-BD6011D542FB}" presName="hierChild2" presStyleCnt="0"/>
      <dgm:spPr/>
    </dgm:pt>
    <dgm:pt modelId="{5A3DAC0E-9866-455B-A16A-AD21E965C420}" type="pres">
      <dgm:prSet presAssocID="{69CCA477-8C95-476F-AB00-043E46F2B2DC}" presName="Name37" presStyleLbl="parChTrans1D2" presStyleIdx="0" presStyleCnt="5"/>
      <dgm:spPr/>
    </dgm:pt>
    <dgm:pt modelId="{82CF0BA9-9C75-4B1E-AE4B-EFEF254F9C03}" type="pres">
      <dgm:prSet presAssocID="{CFA3B4D4-133F-4CFE-843E-6B1C062872F2}" presName="hierRoot2" presStyleCnt="0">
        <dgm:presLayoutVars>
          <dgm:hierBranch val="init"/>
        </dgm:presLayoutVars>
      </dgm:prSet>
      <dgm:spPr/>
    </dgm:pt>
    <dgm:pt modelId="{81C0D5C4-09AA-48AA-9420-DF468719819C}" type="pres">
      <dgm:prSet presAssocID="{CFA3B4D4-133F-4CFE-843E-6B1C062872F2}" presName="rootComposite" presStyleCnt="0"/>
      <dgm:spPr/>
    </dgm:pt>
    <dgm:pt modelId="{4A2C411C-BF6A-4AED-9389-1331192893BB}" type="pres">
      <dgm:prSet presAssocID="{CFA3B4D4-133F-4CFE-843E-6B1C062872F2}" presName="rootText" presStyleLbl="node2" presStyleIdx="0" presStyleCnt="5">
        <dgm:presLayoutVars>
          <dgm:chPref val="3"/>
        </dgm:presLayoutVars>
      </dgm:prSet>
      <dgm:spPr/>
    </dgm:pt>
    <dgm:pt modelId="{D8E82528-CCE1-45DE-A363-44BEE79A5EEC}" type="pres">
      <dgm:prSet presAssocID="{CFA3B4D4-133F-4CFE-843E-6B1C062872F2}" presName="rootConnector" presStyleLbl="node2" presStyleIdx="0" presStyleCnt="5"/>
      <dgm:spPr/>
    </dgm:pt>
    <dgm:pt modelId="{F6AE2513-E9D4-4669-AC53-FA8945C1E134}" type="pres">
      <dgm:prSet presAssocID="{CFA3B4D4-133F-4CFE-843E-6B1C062872F2}" presName="hierChild4" presStyleCnt="0"/>
      <dgm:spPr/>
    </dgm:pt>
    <dgm:pt modelId="{58C44F6F-0A86-43CF-8C84-F35DF1FF42D1}" type="pres">
      <dgm:prSet presAssocID="{CFA3B4D4-133F-4CFE-843E-6B1C062872F2}" presName="hierChild5" presStyleCnt="0"/>
      <dgm:spPr/>
    </dgm:pt>
    <dgm:pt modelId="{293DCC20-BF0A-4943-AF8F-052B80960991}" type="pres">
      <dgm:prSet presAssocID="{BFB00B8D-E765-4CF9-BCA0-A04A7F6A321F}" presName="Name37" presStyleLbl="parChTrans1D2" presStyleIdx="1" presStyleCnt="5"/>
      <dgm:spPr/>
    </dgm:pt>
    <dgm:pt modelId="{1399CBA6-D9CD-4128-951B-C07FB053CDBC}" type="pres">
      <dgm:prSet presAssocID="{D2D69F20-4924-4D5B-B948-98A9DF63563B}" presName="hierRoot2" presStyleCnt="0">
        <dgm:presLayoutVars>
          <dgm:hierBranch val="init"/>
        </dgm:presLayoutVars>
      </dgm:prSet>
      <dgm:spPr/>
    </dgm:pt>
    <dgm:pt modelId="{47647E9C-B8D5-4633-9AD2-96950F02767F}" type="pres">
      <dgm:prSet presAssocID="{D2D69F20-4924-4D5B-B948-98A9DF63563B}" presName="rootComposite" presStyleCnt="0"/>
      <dgm:spPr/>
    </dgm:pt>
    <dgm:pt modelId="{0315C7E5-8CCF-4197-B2B9-CC9C437A222E}" type="pres">
      <dgm:prSet presAssocID="{D2D69F20-4924-4D5B-B948-98A9DF63563B}" presName="rootText" presStyleLbl="node2" presStyleIdx="1" presStyleCnt="5">
        <dgm:presLayoutVars>
          <dgm:chPref val="3"/>
        </dgm:presLayoutVars>
      </dgm:prSet>
      <dgm:spPr/>
    </dgm:pt>
    <dgm:pt modelId="{B499A8F5-8D5C-474C-9591-6B857F30921B}" type="pres">
      <dgm:prSet presAssocID="{D2D69F20-4924-4D5B-B948-98A9DF63563B}" presName="rootConnector" presStyleLbl="node2" presStyleIdx="1" presStyleCnt="5"/>
      <dgm:spPr/>
    </dgm:pt>
    <dgm:pt modelId="{65B9269B-2B9E-48BD-8CBB-276499C5D3DC}" type="pres">
      <dgm:prSet presAssocID="{D2D69F20-4924-4D5B-B948-98A9DF63563B}" presName="hierChild4" presStyleCnt="0"/>
      <dgm:spPr/>
    </dgm:pt>
    <dgm:pt modelId="{08D65243-B4E1-4280-BB87-250A2B0442E7}" type="pres">
      <dgm:prSet presAssocID="{D2D69F20-4924-4D5B-B948-98A9DF63563B}" presName="hierChild5" presStyleCnt="0"/>
      <dgm:spPr/>
    </dgm:pt>
    <dgm:pt modelId="{B0D2C57B-65ED-48E7-856D-E8AEF0FB8871}" type="pres">
      <dgm:prSet presAssocID="{47D8DFFB-D817-473F-8855-9D1CD94F8932}" presName="Name37" presStyleLbl="parChTrans1D2" presStyleIdx="2" presStyleCnt="5"/>
      <dgm:spPr/>
    </dgm:pt>
    <dgm:pt modelId="{421BA74C-67DE-40EB-98CA-920B4B56C559}" type="pres">
      <dgm:prSet presAssocID="{617F6F15-A012-456B-9FA6-DF50D286C94B}" presName="hierRoot2" presStyleCnt="0">
        <dgm:presLayoutVars>
          <dgm:hierBranch val="init"/>
        </dgm:presLayoutVars>
      </dgm:prSet>
      <dgm:spPr/>
    </dgm:pt>
    <dgm:pt modelId="{0D7F4F20-0E97-4BEA-9EA9-9735D1F9E80F}" type="pres">
      <dgm:prSet presAssocID="{617F6F15-A012-456B-9FA6-DF50D286C94B}" presName="rootComposite" presStyleCnt="0"/>
      <dgm:spPr/>
    </dgm:pt>
    <dgm:pt modelId="{C6AE845C-CE41-40D9-B345-4B945290438A}" type="pres">
      <dgm:prSet presAssocID="{617F6F15-A012-456B-9FA6-DF50D286C94B}" presName="rootText" presStyleLbl="node2" presStyleIdx="2" presStyleCnt="5">
        <dgm:presLayoutVars>
          <dgm:chPref val="3"/>
        </dgm:presLayoutVars>
      </dgm:prSet>
      <dgm:spPr/>
    </dgm:pt>
    <dgm:pt modelId="{88442C56-32B4-4308-9727-EB8CD17DED3F}" type="pres">
      <dgm:prSet presAssocID="{617F6F15-A012-456B-9FA6-DF50D286C94B}" presName="rootConnector" presStyleLbl="node2" presStyleIdx="2" presStyleCnt="5"/>
      <dgm:spPr/>
    </dgm:pt>
    <dgm:pt modelId="{7AF19404-8E12-4312-9AA7-20850E3A2EDB}" type="pres">
      <dgm:prSet presAssocID="{617F6F15-A012-456B-9FA6-DF50D286C94B}" presName="hierChild4" presStyleCnt="0"/>
      <dgm:spPr/>
    </dgm:pt>
    <dgm:pt modelId="{CC7BFBD4-9922-46F4-9A3E-86D2BEA01161}" type="pres">
      <dgm:prSet presAssocID="{617F6F15-A012-456B-9FA6-DF50D286C94B}" presName="hierChild5" presStyleCnt="0"/>
      <dgm:spPr/>
    </dgm:pt>
    <dgm:pt modelId="{A030053C-7C20-4BBE-819E-86979678CDDA}" type="pres">
      <dgm:prSet presAssocID="{4DA7D7EE-58E7-4F61-AA26-6930DC83BDD0}" presName="Name37" presStyleLbl="parChTrans1D2" presStyleIdx="3" presStyleCnt="5"/>
      <dgm:spPr/>
    </dgm:pt>
    <dgm:pt modelId="{18200BD4-68C6-4E8E-8254-2B55F937687B}" type="pres">
      <dgm:prSet presAssocID="{B378E1E6-E345-4AE3-BB3B-16624BA899DF}" presName="hierRoot2" presStyleCnt="0">
        <dgm:presLayoutVars>
          <dgm:hierBranch val="init"/>
        </dgm:presLayoutVars>
      </dgm:prSet>
      <dgm:spPr/>
    </dgm:pt>
    <dgm:pt modelId="{28EFFE01-2F0F-416C-85A0-1A85381AB762}" type="pres">
      <dgm:prSet presAssocID="{B378E1E6-E345-4AE3-BB3B-16624BA899DF}" presName="rootComposite" presStyleCnt="0"/>
      <dgm:spPr/>
    </dgm:pt>
    <dgm:pt modelId="{860DC9C6-F693-4318-903A-901640C93332}" type="pres">
      <dgm:prSet presAssocID="{B378E1E6-E345-4AE3-BB3B-16624BA899DF}" presName="rootText" presStyleLbl="node2" presStyleIdx="3" presStyleCnt="5">
        <dgm:presLayoutVars>
          <dgm:chPref val="3"/>
        </dgm:presLayoutVars>
      </dgm:prSet>
      <dgm:spPr/>
    </dgm:pt>
    <dgm:pt modelId="{1AC621DB-A051-4B9D-A2C1-10E7E0779A9C}" type="pres">
      <dgm:prSet presAssocID="{B378E1E6-E345-4AE3-BB3B-16624BA899DF}" presName="rootConnector" presStyleLbl="node2" presStyleIdx="3" presStyleCnt="5"/>
      <dgm:spPr/>
    </dgm:pt>
    <dgm:pt modelId="{B399F1E2-C50F-47DF-B7DE-E53F9A0C1336}" type="pres">
      <dgm:prSet presAssocID="{B378E1E6-E345-4AE3-BB3B-16624BA899DF}" presName="hierChild4" presStyleCnt="0"/>
      <dgm:spPr/>
    </dgm:pt>
    <dgm:pt modelId="{4743B8D8-2357-4EAC-8714-067A5AA867EF}" type="pres">
      <dgm:prSet presAssocID="{B378E1E6-E345-4AE3-BB3B-16624BA899DF}" presName="hierChild5" presStyleCnt="0"/>
      <dgm:spPr/>
    </dgm:pt>
    <dgm:pt modelId="{41DAE907-43FD-4C1B-A026-10FA9E9800DB}" type="pres">
      <dgm:prSet presAssocID="{BCB5B312-3FEB-47F4-AFB3-49D11BA0CC8A}" presName="Name37" presStyleLbl="parChTrans1D2" presStyleIdx="4" presStyleCnt="5"/>
      <dgm:spPr/>
    </dgm:pt>
    <dgm:pt modelId="{D3D0DC64-EF61-4949-B6EA-2D55E4887D20}" type="pres">
      <dgm:prSet presAssocID="{590FBDB1-E2C6-4905-AB67-0EEED6823537}" presName="hierRoot2" presStyleCnt="0">
        <dgm:presLayoutVars>
          <dgm:hierBranch val="init"/>
        </dgm:presLayoutVars>
      </dgm:prSet>
      <dgm:spPr/>
    </dgm:pt>
    <dgm:pt modelId="{EC4FB788-8C4D-4FFB-9B42-35129D12D54F}" type="pres">
      <dgm:prSet presAssocID="{590FBDB1-E2C6-4905-AB67-0EEED6823537}" presName="rootComposite" presStyleCnt="0"/>
      <dgm:spPr/>
    </dgm:pt>
    <dgm:pt modelId="{5DE84E01-2DCD-45BD-B95A-8C2EF66B529F}" type="pres">
      <dgm:prSet presAssocID="{590FBDB1-E2C6-4905-AB67-0EEED6823537}" presName="rootText" presStyleLbl="node2" presStyleIdx="4" presStyleCnt="5">
        <dgm:presLayoutVars>
          <dgm:chPref val="3"/>
        </dgm:presLayoutVars>
      </dgm:prSet>
      <dgm:spPr/>
    </dgm:pt>
    <dgm:pt modelId="{A1477538-71B6-416D-BDAB-1F0240012C55}" type="pres">
      <dgm:prSet presAssocID="{590FBDB1-E2C6-4905-AB67-0EEED6823537}" presName="rootConnector" presStyleLbl="node2" presStyleIdx="4" presStyleCnt="5"/>
      <dgm:spPr/>
    </dgm:pt>
    <dgm:pt modelId="{E81905F7-0593-49B2-AD56-2F81F2CE3443}" type="pres">
      <dgm:prSet presAssocID="{590FBDB1-E2C6-4905-AB67-0EEED6823537}" presName="hierChild4" presStyleCnt="0"/>
      <dgm:spPr/>
    </dgm:pt>
    <dgm:pt modelId="{BC3DDD06-8838-454C-A275-B4B63FA564C1}" type="pres">
      <dgm:prSet presAssocID="{590FBDB1-E2C6-4905-AB67-0EEED6823537}" presName="hierChild5" presStyleCnt="0"/>
      <dgm:spPr/>
    </dgm:pt>
    <dgm:pt modelId="{81A1A596-F97B-4797-8F65-7A4AC939BB1F}" type="pres">
      <dgm:prSet presAssocID="{9228B4B3-F410-457C-9BDD-BD6011D542FB}" presName="hierChild3" presStyleCnt="0"/>
      <dgm:spPr/>
    </dgm:pt>
  </dgm:ptLst>
  <dgm:cxnLst>
    <dgm:cxn modelId="{67D90B10-136E-44A2-A967-52693F64E768}" type="presOf" srcId="{4DA7D7EE-58E7-4F61-AA26-6930DC83BDD0}" destId="{A030053C-7C20-4BBE-819E-86979678CDDA}" srcOrd="0" destOrd="0" presId="urn:microsoft.com/office/officeart/2005/8/layout/orgChart1"/>
    <dgm:cxn modelId="{52599314-7612-42D3-AB16-6361F19870F8}" type="presOf" srcId="{BFB00B8D-E765-4CF9-BCA0-A04A7F6A321F}" destId="{293DCC20-BF0A-4943-AF8F-052B80960991}" srcOrd="0" destOrd="0" presId="urn:microsoft.com/office/officeart/2005/8/layout/orgChart1"/>
    <dgm:cxn modelId="{18FB4A16-410B-4445-97F4-720316307334}" srcId="{9228B4B3-F410-457C-9BDD-BD6011D542FB}" destId="{617F6F15-A012-456B-9FA6-DF50D286C94B}" srcOrd="2" destOrd="0" parTransId="{47D8DFFB-D817-473F-8855-9D1CD94F8932}" sibTransId="{C924F205-B9E0-41ED-A394-20FD896B44AA}"/>
    <dgm:cxn modelId="{C8823525-0142-4E26-A7DF-CFC08DB11DEA}" type="presOf" srcId="{9228B4B3-F410-457C-9BDD-BD6011D542FB}" destId="{4F410196-B371-4CB0-B265-7C09BF901608}" srcOrd="1" destOrd="0" presId="urn:microsoft.com/office/officeart/2005/8/layout/orgChart1"/>
    <dgm:cxn modelId="{E121F82E-8B1D-4718-AAF1-D60CE10438C9}" type="presOf" srcId="{590FBDB1-E2C6-4905-AB67-0EEED6823537}" destId="{5DE84E01-2DCD-45BD-B95A-8C2EF66B529F}" srcOrd="0" destOrd="0" presId="urn:microsoft.com/office/officeart/2005/8/layout/orgChart1"/>
    <dgm:cxn modelId="{C99A883C-2FC4-49DD-8FC0-C9C4B28EED29}" srcId="{9228B4B3-F410-457C-9BDD-BD6011D542FB}" destId="{B378E1E6-E345-4AE3-BB3B-16624BA899DF}" srcOrd="3" destOrd="0" parTransId="{4DA7D7EE-58E7-4F61-AA26-6930DC83BDD0}" sibTransId="{BA918043-406B-495E-B2E5-E5C1CC5201B3}"/>
    <dgm:cxn modelId="{E89ED640-C06C-45E3-B6B2-AA75A5BE0F93}" type="presOf" srcId="{617F6F15-A012-456B-9FA6-DF50D286C94B}" destId="{88442C56-32B4-4308-9727-EB8CD17DED3F}" srcOrd="1" destOrd="0" presId="urn:microsoft.com/office/officeart/2005/8/layout/orgChart1"/>
    <dgm:cxn modelId="{B6F3E547-2E86-40E8-BC3A-9F184EDCC394}" type="presOf" srcId="{D2D69F20-4924-4D5B-B948-98A9DF63563B}" destId="{B499A8F5-8D5C-474C-9591-6B857F30921B}" srcOrd="1" destOrd="0" presId="urn:microsoft.com/office/officeart/2005/8/layout/orgChart1"/>
    <dgm:cxn modelId="{71842048-F771-4BBF-93AB-2F7EA15B5761}" srcId="{9228B4B3-F410-457C-9BDD-BD6011D542FB}" destId="{CFA3B4D4-133F-4CFE-843E-6B1C062872F2}" srcOrd="0" destOrd="0" parTransId="{69CCA477-8C95-476F-AB00-043E46F2B2DC}" sibTransId="{36B7C94C-83A7-47AC-8BAB-7ECD226EED89}"/>
    <dgm:cxn modelId="{C763C548-AE6A-4FDF-BEA4-0E23A50D546E}" type="presOf" srcId="{B378E1E6-E345-4AE3-BB3B-16624BA899DF}" destId="{860DC9C6-F693-4318-903A-901640C93332}" srcOrd="0" destOrd="0" presId="urn:microsoft.com/office/officeart/2005/8/layout/orgChart1"/>
    <dgm:cxn modelId="{19B1C568-F67F-46EE-99C8-4A26459CAB54}" type="presOf" srcId="{1D8AD186-255C-484C-9835-CD4C284A4C7C}" destId="{A8A05CD6-D1D1-460B-A90F-2FE0707EC168}" srcOrd="0" destOrd="0" presId="urn:microsoft.com/office/officeart/2005/8/layout/orgChart1"/>
    <dgm:cxn modelId="{FD2BC669-1F88-4060-BD73-17AEDCCD58AA}" type="presOf" srcId="{9228B4B3-F410-457C-9BDD-BD6011D542FB}" destId="{D4971611-0977-407F-B468-77B778FB8E0B}" srcOrd="0" destOrd="0" presId="urn:microsoft.com/office/officeart/2005/8/layout/orgChart1"/>
    <dgm:cxn modelId="{FA08786C-6309-4EFC-9B1A-214880F960C3}" type="presOf" srcId="{590FBDB1-E2C6-4905-AB67-0EEED6823537}" destId="{A1477538-71B6-416D-BDAB-1F0240012C55}" srcOrd="1" destOrd="0" presId="urn:microsoft.com/office/officeart/2005/8/layout/orgChart1"/>
    <dgm:cxn modelId="{8DF87258-0118-4FD7-B651-FAA50B134673}" type="presOf" srcId="{CFA3B4D4-133F-4CFE-843E-6B1C062872F2}" destId="{D8E82528-CCE1-45DE-A363-44BEE79A5EEC}" srcOrd="1" destOrd="0" presId="urn:microsoft.com/office/officeart/2005/8/layout/orgChart1"/>
    <dgm:cxn modelId="{DDE4A884-AB5D-4B40-B36E-84249D7BF570}" type="presOf" srcId="{D2D69F20-4924-4D5B-B948-98A9DF63563B}" destId="{0315C7E5-8CCF-4197-B2B9-CC9C437A222E}" srcOrd="0" destOrd="0" presId="urn:microsoft.com/office/officeart/2005/8/layout/orgChart1"/>
    <dgm:cxn modelId="{1AE18790-95B5-4DAD-A107-F35653663F7F}" srcId="{1D8AD186-255C-484C-9835-CD4C284A4C7C}" destId="{9228B4B3-F410-457C-9BDD-BD6011D542FB}" srcOrd="1" destOrd="0" parTransId="{29B1C5C9-E14D-4125-9CA6-65B5F91C6F32}" sibTransId="{D4B30D79-22E1-41D5-98D6-0F7F535F69EA}"/>
    <dgm:cxn modelId="{AAD13B92-CFDA-4421-9C1A-91F3852B9E22}" type="presOf" srcId="{47D8DFFB-D817-473F-8855-9D1CD94F8932}" destId="{B0D2C57B-65ED-48E7-856D-E8AEF0FB8871}" srcOrd="0" destOrd="0" presId="urn:microsoft.com/office/officeart/2005/8/layout/orgChart1"/>
    <dgm:cxn modelId="{0A4FB19D-7320-437C-AB65-37AFC61CF2B8}" srcId="{9228B4B3-F410-457C-9BDD-BD6011D542FB}" destId="{D2D69F20-4924-4D5B-B948-98A9DF63563B}" srcOrd="1" destOrd="0" parTransId="{BFB00B8D-E765-4CF9-BCA0-A04A7F6A321F}" sibTransId="{44EE5E65-60E5-4206-87E0-8E40F5DC2414}"/>
    <dgm:cxn modelId="{3320DBA2-0809-4FF6-857A-3BB7C116C758}" type="presOf" srcId="{69CCA477-8C95-476F-AB00-043E46F2B2DC}" destId="{5A3DAC0E-9866-455B-A16A-AD21E965C420}" srcOrd="0" destOrd="0" presId="urn:microsoft.com/office/officeart/2005/8/layout/orgChart1"/>
    <dgm:cxn modelId="{44898FAD-D801-4D24-B8E0-F6CE391B1BF7}" type="presOf" srcId="{CFA3B4D4-133F-4CFE-843E-6B1C062872F2}" destId="{4A2C411C-BF6A-4AED-9389-1331192893BB}" srcOrd="0" destOrd="0" presId="urn:microsoft.com/office/officeart/2005/8/layout/orgChart1"/>
    <dgm:cxn modelId="{A9EC57B8-E4AD-4BC1-A884-D654C59008F9}" srcId="{1D8AD186-255C-484C-9835-CD4C284A4C7C}" destId="{C4705D9B-9119-47E5-8D11-64BBCCC988BA}" srcOrd="0" destOrd="0" parTransId="{2CEDA678-6570-4FC6-B0FC-2D471FF43935}" sibTransId="{E1EE29C7-E525-405A-BFDA-B046B36ACEE8}"/>
    <dgm:cxn modelId="{C4891AB9-7FB1-484A-B8FC-C48572AB525D}" type="presOf" srcId="{617F6F15-A012-456B-9FA6-DF50D286C94B}" destId="{C6AE845C-CE41-40D9-B345-4B945290438A}" srcOrd="0" destOrd="0" presId="urn:microsoft.com/office/officeart/2005/8/layout/orgChart1"/>
    <dgm:cxn modelId="{375A16BD-3752-4146-9690-E15D9F39C4A1}" type="presOf" srcId="{C4705D9B-9119-47E5-8D11-64BBCCC988BA}" destId="{30B74299-5437-4E9D-9F08-A55305F399CA}" srcOrd="1" destOrd="0" presId="urn:microsoft.com/office/officeart/2005/8/layout/orgChart1"/>
    <dgm:cxn modelId="{1D8BFAC0-4C7C-4931-8BB9-10FF21F34DF9}" srcId="{9228B4B3-F410-457C-9BDD-BD6011D542FB}" destId="{590FBDB1-E2C6-4905-AB67-0EEED6823537}" srcOrd="4" destOrd="0" parTransId="{BCB5B312-3FEB-47F4-AFB3-49D11BA0CC8A}" sibTransId="{36BE97CD-54DE-41C9-94A7-D0766607F8A9}"/>
    <dgm:cxn modelId="{E28BD6E0-94D2-4076-BFEA-145888C4F545}" type="presOf" srcId="{B378E1E6-E345-4AE3-BB3B-16624BA899DF}" destId="{1AC621DB-A051-4B9D-A2C1-10E7E0779A9C}" srcOrd="1" destOrd="0" presId="urn:microsoft.com/office/officeart/2005/8/layout/orgChart1"/>
    <dgm:cxn modelId="{43C756F8-7AF8-41B9-9CF6-A8F0F4CC60E2}" type="presOf" srcId="{BCB5B312-3FEB-47F4-AFB3-49D11BA0CC8A}" destId="{41DAE907-43FD-4C1B-A026-10FA9E9800DB}" srcOrd="0" destOrd="0" presId="urn:microsoft.com/office/officeart/2005/8/layout/orgChart1"/>
    <dgm:cxn modelId="{F2067FF8-EF6D-48EE-B02A-CDF3B1AAE1D9}" type="presOf" srcId="{C4705D9B-9119-47E5-8D11-64BBCCC988BA}" destId="{D9DD1A2A-FD6B-47FA-9AA5-2993496DBF88}" srcOrd="0" destOrd="0" presId="urn:microsoft.com/office/officeart/2005/8/layout/orgChart1"/>
    <dgm:cxn modelId="{7930E551-5BFA-463D-BDF5-3048CA831471}" type="presParOf" srcId="{A8A05CD6-D1D1-460B-A90F-2FE0707EC168}" destId="{79BDE3A4-D6B3-4994-82A6-D6845AD43D0E}" srcOrd="0" destOrd="0" presId="urn:microsoft.com/office/officeart/2005/8/layout/orgChart1"/>
    <dgm:cxn modelId="{7B15BAD7-3114-4418-844D-0C0C7CFB3452}" type="presParOf" srcId="{79BDE3A4-D6B3-4994-82A6-D6845AD43D0E}" destId="{8F07C799-0B58-4D95-A37E-D24854E4D38C}" srcOrd="0" destOrd="0" presId="urn:microsoft.com/office/officeart/2005/8/layout/orgChart1"/>
    <dgm:cxn modelId="{0D607FA7-0B81-4BC0-8216-E89BC0A64B28}" type="presParOf" srcId="{8F07C799-0B58-4D95-A37E-D24854E4D38C}" destId="{D9DD1A2A-FD6B-47FA-9AA5-2993496DBF88}" srcOrd="0" destOrd="0" presId="urn:microsoft.com/office/officeart/2005/8/layout/orgChart1"/>
    <dgm:cxn modelId="{FEC42C3A-1C3C-4E6F-B6D7-31E63F4AD3B2}" type="presParOf" srcId="{8F07C799-0B58-4D95-A37E-D24854E4D38C}" destId="{30B74299-5437-4E9D-9F08-A55305F399CA}" srcOrd="1" destOrd="0" presId="urn:microsoft.com/office/officeart/2005/8/layout/orgChart1"/>
    <dgm:cxn modelId="{021F933C-D327-47C3-88CC-6EE34F978B56}" type="presParOf" srcId="{79BDE3A4-D6B3-4994-82A6-D6845AD43D0E}" destId="{DCF8332A-DAFF-4179-87C6-750D7C07C10B}" srcOrd="1" destOrd="0" presId="urn:microsoft.com/office/officeart/2005/8/layout/orgChart1"/>
    <dgm:cxn modelId="{DB8D1AF4-5AD7-4FB7-AFD6-BE576BF18E07}" type="presParOf" srcId="{79BDE3A4-D6B3-4994-82A6-D6845AD43D0E}" destId="{2F33B66A-FD91-4491-A52E-A25F00B5D7B8}" srcOrd="2" destOrd="0" presId="urn:microsoft.com/office/officeart/2005/8/layout/orgChart1"/>
    <dgm:cxn modelId="{E851CE03-FFC3-4B9A-A11A-345630751633}" type="presParOf" srcId="{A8A05CD6-D1D1-460B-A90F-2FE0707EC168}" destId="{66CBF39C-399F-4532-8C4A-830127BD8A25}" srcOrd="1" destOrd="0" presId="urn:microsoft.com/office/officeart/2005/8/layout/orgChart1"/>
    <dgm:cxn modelId="{6A8BBCD9-52FA-473E-9B91-D269468CFF5D}" type="presParOf" srcId="{66CBF39C-399F-4532-8C4A-830127BD8A25}" destId="{383A95D2-FF3A-4BD0-A9E3-9D6B64D53A5D}" srcOrd="0" destOrd="0" presId="urn:microsoft.com/office/officeart/2005/8/layout/orgChart1"/>
    <dgm:cxn modelId="{4CDACCDE-9FF6-4C33-87CE-46E0558B270F}" type="presParOf" srcId="{383A95D2-FF3A-4BD0-A9E3-9D6B64D53A5D}" destId="{D4971611-0977-407F-B468-77B778FB8E0B}" srcOrd="0" destOrd="0" presId="urn:microsoft.com/office/officeart/2005/8/layout/orgChart1"/>
    <dgm:cxn modelId="{9924F17E-4FEE-48DF-B1DA-DC1800F02718}" type="presParOf" srcId="{383A95D2-FF3A-4BD0-A9E3-9D6B64D53A5D}" destId="{4F410196-B371-4CB0-B265-7C09BF901608}" srcOrd="1" destOrd="0" presId="urn:microsoft.com/office/officeart/2005/8/layout/orgChart1"/>
    <dgm:cxn modelId="{5205F587-BA8C-4529-AE89-9BFA198CCFC1}" type="presParOf" srcId="{66CBF39C-399F-4532-8C4A-830127BD8A25}" destId="{9C862F22-BB56-4F5B-8233-3E877AC47737}" srcOrd="1" destOrd="0" presId="urn:microsoft.com/office/officeart/2005/8/layout/orgChart1"/>
    <dgm:cxn modelId="{0FA25BAD-42B8-42B6-84A3-E19166E8E808}" type="presParOf" srcId="{9C862F22-BB56-4F5B-8233-3E877AC47737}" destId="{5A3DAC0E-9866-455B-A16A-AD21E965C420}" srcOrd="0" destOrd="0" presId="urn:microsoft.com/office/officeart/2005/8/layout/orgChart1"/>
    <dgm:cxn modelId="{CBFF44EB-C71A-4874-829E-C42D71A2C1AE}" type="presParOf" srcId="{9C862F22-BB56-4F5B-8233-3E877AC47737}" destId="{82CF0BA9-9C75-4B1E-AE4B-EFEF254F9C03}" srcOrd="1" destOrd="0" presId="urn:microsoft.com/office/officeart/2005/8/layout/orgChart1"/>
    <dgm:cxn modelId="{E8FCC6C3-6035-47C8-ABE1-C5435C339D10}" type="presParOf" srcId="{82CF0BA9-9C75-4B1E-AE4B-EFEF254F9C03}" destId="{81C0D5C4-09AA-48AA-9420-DF468719819C}" srcOrd="0" destOrd="0" presId="urn:microsoft.com/office/officeart/2005/8/layout/orgChart1"/>
    <dgm:cxn modelId="{BAFBA5E0-67E6-44B5-BFB6-628FA35F04BF}" type="presParOf" srcId="{81C0D5C4-09AA-48AA-9420-DF468719819C}" destId="{4A2C411C-BF6A-4AED-9389-1331192893BB}" srcOrd="0" destOrd="0" presId="urn:microsoft.com/office/officeart/2005/8/layout/orgChart1"/>
    <dgm:cxn modelId="{4FD791F8-22CD-40FC-B3CD-956A427C89ED}" type="presParOf" srcId="{81C0D5C4-09AA-48AA-9420-DF468719819C}" destId="{D8E82528-CCE1-45DE-A363-44BEE79A5EEC}" srcOrd="1" destOrd="0" presId="urn:microsoft.com/office/officeart/2005/8/layout/orgChart1"/>
    <dgm:cxn modelId="{4ECF53E9-D6A4-425B-9E6D-4FDA7497409A}" type="presParOf" srcId="{82CF0BA9-9C75-4B1E-AE4B-EFEF254F9C03}" destId="{F6AE2513-E9D4-4669-AC53-FA8945C1E134}" srcOrd="1" destOrd="0" presId="urn:microsoft.com/office/officeart/2005/8/layout/orgChart1"/>
    <dgm:cxn modelId="{ED497230-CF55-4E82-B1DE-7BC7E06F4FEC}" type="presParOf" srcId="{82CF0BA9-9C75-4B1E-AE4B-EFEF254F9C03}" destId="{58C44F6F-0A86-43CF-8C84-F35DF1FF42D1}" srcOrd="2" destOrd="0" presId="urn:microsoft.com/office/officeart/2005/8/layout/orgChart1"/>
    <dgm:cxn modelId="{6ABBD605-D1C1-4282-BDBC-E687DE3FBEE0}" type="presParOf" srcId="{9C862F22-BB56-4F5B-8233-3E877AC47737}" destId="{293DCC20-BF0A-4943-AF8F-052B80960991}" srcOrd="2" destOrd="0" presId="urn:microsoft.com/office/officeart/2005/8/layout/orgChart1"/>
    <dgm:cxn modelId="{E73CF59B-354F-4211-AB7F-A334020E4FBA}" type="presParOf" srcId="{9C862F22-BB56-4F5B-8233-3E877AC47737}" destId="{1399CBA6-D9CD-4128-951B-C07FB053CDBC}" srcOrd="3" destOrd="0" presId="urn:microsoft.com/office/officeart/2005/8/layout/orgChart1"/>
    <dgm:cxn modelId="{4FD80376-1DE4-444E-B5D4-48EE7D41B4CE}" type="presParOf" srcId="{1399CBA6-D9CD-4128-951B-C07FB053CDBC}" destId="{47647E9C-B8D5-4633-9AD2-96950F02767F}" srcOrd="0" destOrd="0" presId="urn:microsoft.com/office/officeart/2005/8/layout/orgChart1"/>
    <dgm:cxn modelId="{2C90A61C-C9B6-4498-94A2-576839AD200A}" type="presParOf" srcId="{47647E9C-B8D5-4633-9AD2-96950F02767F}" destId="{0315C7E5-8CCF-4197-B2B9-CC9C437A222E}" srcOrd="0" destOrd="0" presId="urn:microsoft.com/office/officeart/2005/8/layout/orgChart1"/>
    <dgm:cxn modelId="{C87BB7CA-0287-4378-8CFB-583F96FA7D27}" type="presParOf" srcId="{47647E9C-B8D5-4633-9AD2-96950F02767F}" destId="{B499A8F5-8D5C-474C-9591-6B857F30921B}" srcOrd="1" destOrd="0" presId="urn:microsoft.com/office/officeart/2005/8/layout/orgChart1"/>
    <dgm:cxn modelId="{7F0020D1-7008-49BD-A19A-3DEA3B411381}" type="presParOf" srcId="{1399CBA6-D9CD-4128-951B-C07FB053CDBC}" destId="{65B9269B-2B9E-48BD-8CBB-276499C5D3DC}" srcOrd="1" destOrd="0" presId="urn:microsoft.com/office/officeart/2005/8/layout/orgChart1"/>
    <dgm:cxn modelId="{0AD0C43A-F7DD-444B-86EA-AB286070C125}" type="presParOf" srcId="{1399CBA6-D9CD-4128-951B-C07FB053CDBC}" destId="{08D65243-B4E1-4280-BB87-250A2B0442E7}" srcOrd="2" destOrd="0" presId="urn:microsoft.com/office/officeart/2005/8/layout/orgChart1"/>
    <dgm:cxn modelId="{490C03AA-CA55-41C7-9395-831AFFF063BD}" type="presParOf" srcId="{9C862F22-BB56-4F5B-8233-3E877AC47737}" destId="{B0D2C57B-65ED-48E7-856D-E8AEF0FB8871}" srcOrd="4" destOrd="0" presId="urn:microsoft.com/office/officeart/2005/8/layout/orgChart1"/>
    <dgm:cxn modelId="{64053E15-2254-4A43-882E-B4C745B15DD1}" type="presParOf" srcId="{9C862F22-BB56-4F5B-8233-3E877AC47737}" destId="{421BA74C-67DE-40EB-98CA-920B4B56C559}" srcOrd="5" destOrd="0" presId="urn:microsoft.com/office/officeart/2005/8/layout/orgChart1"/>
    <dgm:cxn modelId="{1B3E8F42-421B-41DD-943F-D0F708AF98FC}" type="presParOf" srcId="{421BA74C-67DE-40EB-98CA-920B4B56C559}" destId="{0D7F4F20-0E97-4BEA-9EA9-9735D1F9E80F}" srcOrd="0" destOrd="0" presId="urn:microsoft.com/office/officeart/2005/8/layout/orgChart1"/>
    <dgm:cxn modelId="{39AA3048-9879-47C6-88A9-B115ADCD9F23}" type="presParOf" srcId="{0D7F4F20-0E97-4BEA-9EA9-9735D1F9E80F}" destId="{C6AE845C-CE41-40D9-B345-4B945290438A}" srcOrd="0" destOrd="0" presId="urn:microsoft.com/office/officeart/2005/8/layout/orgChart1"/>
    <dgm:cxn modelId="{39977EF0-90D1-49FC-A141-F80B37DCA757}" type="presParOf" srcId="{0D7F4F20-0E97-4BEA-9EA9-9735D1F9E80F}" destId="{88442C56-32B4-4308-9727-EB8CD17DED3F}" srcOrd="1" destOrd="0" presId="urn:microsoft.com/office/officeart/2005/8/layout/orgChart1"/>
    <dgm:cxn modelId="{844A7343-72F2-496F-BDB9-90E39D202B97}" type="presParOf" srcId="{421BA74C-67DE-40EB-98CA-920B4B56C559}" destId="{7AF19404-8E12-4312-9AA7-20850E3A2EDB}" srcOrd="1" destOrd="0" presId="urn:microsoft.com/office/officeart/2005/8/layout/orgChart1"/>
    <dgm:cxn modelId="{4B633214-4C4E-46B1-AD7B-F4FF33EEF971}" type="presParOf" srcId="{421BA74C-67DE-40EB-98CA-920B4B56C559}" destId="{CC7BFBD4-9922-46F4-9A3E-86D2BEA01161}" srcOrd="2" destOrd="0" presId="urn:microsoft.com/office/officeart/2005/8/layout/orgChart1"/>
    <dgm:cxn modelId="{1AF1844C-55D2-4915-BE36-120AC1260136}" type="presParOf" srcId="{9C862F22-BB56-4F5B-8233-3E877AC47737}" destId="{A030053C-7C20-4BBE-819E-86979678CDDA}" srcOrd="6" destOrd="0" presId="urn:microsoft.com/office/officeart/2005/8/layout/orgChart1"/>
    <dgm:cxn modelId="{86824901-9613-429E-A5D5-AC293BEA3EF1}" type="presParOf" srcId="{9C862F22-BB56-4F5B-8233-3E877AC47737}" destId="{18200BD4-68C6-4E8E-8254-2B55F937687B}" srcOrd="7" destOrd="0" presId="urn:microsoft.com/office/officeart/2005/8/layout/orgChart1"/>
    <dgm:cxn modelId="{99BB4488-BE0C-4C65-9FD8-A36B16BD2645}" type="presParOf" srcId="{18200BD4-68C6-4E8E-8254-2B55F937687B}" destId="{28EFFE01-2F0F-416C-85A0-1A85381AB762}" srcOrd="0" destOrd="0" presId="urn:microsoft.com/office/officeart/2005/8/layout/orgChart1"/>
    <dgm:cxn modelId="{A2AF4529-A946-42C7-B3F4-06C94C036B51}" type="presParOf" srcId="{28EFFE01-2F0F-416C-85A0-1A85381AB762}" destId="{860DC9C6-F693-4318-903A-901640C93332}" srcOrd="0" destOrd="0" presId="urn:microsoft.com/office/officeart/2005/8/layout/orgChart1"/>
    <dgm:cxn modelId="{0C6069FA-F157-482B-AED1-4B92CA78C8E3}" type="presParOf" srcId="{28EFFE01-2F0F-416C-85A0-1A85381AB762}" destId="{1AC621DB-A051-4B9D-A2C1-10E7E0779A9C}" srcOrd="1" destOrd="0" presId="urn:microsoft.com/office/officeart/2005/8/layout/orgChart1"/>
    <dgm:cxn modelId="{778FBE0A-B9BB-424F-AA1E-06E8AB7660E7}" type="presParOf" srcId="{18200BD4-68C6-4E8E-8254-2B55F937687B}" destId="{B399F1E2-C50F-47DF-B7DE-E53F9A0C1336}" srcOrd="1" destOrd="0" presId="urn:microsoft.com/office/officeart/2005/8/layout/orgChart1"/>
    <dgm:cxn modelId="{D7E26C1A-5003-40FD-BCD0-F12B76F98522}" type="presParOf" srcId="{18200BD4-68C6-4E8E-8254-2B55F937687B}" destId="{4743B8D8-2357-4EAC-8714-067A5AA867EF}" srcOrd="2" destOrd="0" presId="urn:microsoft.com/office/officeart/2005/8/layout/orgChart1"/>
    <dgm:cxn modelId="{D42B2DAD-397A-48C0-B49D-487AE3753BC1}" type="presParOf" srcId="{9C862F22-BB56-4F5B-8233-3E877AC47737}" destId="{41DAE907-43FD-4C1B-A026-10FA9E9800DB}" srcOrd="8" destOrd="0" presId="urn:microsoft.com/office/officeart/2005/8/layout/orgChart1"/>
    <dgm:cxn modelId="{8A800A63-69AC-4FF1-B8FE-CB3DF18303FE}" type="presParOf" srcId="{9C862F22-BB56-4F5B-8233-3E877AC47737}" destId="{D3D0DC64-EF61-4949-B6EA-2D55E4887D20}" srcOrd="9" destOrd="0" presId="urn:microsoft.com/office/officeart/2005/8/layout/orgChart1"/>
    <dgm:cxn modelId="{A3B012B1-8CAA-4B16-B2FD-FD0C5ADA6907}" type="presParOf" srcId="{D3D0DC64-EF61-4949-B6EA-2D55E4887D20}" destId="{EC4FB788-8C4D-4FFB-9B42-35129D12D54F}" srcOrd="0" destOrd="0" presId="urn:microsoft.com/office/officeart/2005/8/layout/orgChart1"/>
    <dgm:cxn modelId="{DBA1F555-4434-4207-9345-68FF7284DA78}" type="presParOf" srcId="{EC4FB788-8C4D-4FFB-9B42-35129D12D54F}" destId="{5DE84E01-2DCD-45BD-B95A-8C2EF66B529F}" srcOrd="0" destOrd="0" presId="urn:microsoft.com/office/officeart/2005/8/layout/orgChart1"/>
    <dgm:cxn modelId="{828D3AB0-AF82-4105-BA97-6D15037CBF82}" type="presParOf" srcId="{EC4FB788-8C4D-4FFB-9B42-35129D12D54F}" destId="{A1477538-71B6-416D-BDAB-1F0240012C55}" srcOrd="1" destOrd="0" presId="urn:microsoft.com/office/officeart/2005/8/layout/orgChart1"/>
    <dgm:cxn modelId="{D00FD0EF-C413-4FEB-A54B-937A2757D03E}" type="presParOf" srcId="{D3D0DC64-EF61-4949-B6EA-2D55E4887D20}" destId="{E81905F7-0593-49B2-AD56-2F81F2CE3443}" srcOrd="1" destOrd="0" presId="urn:microsoft.com/office/officeart/2005/8/layout/orgChart1"/>
    <dgm:cxn modelId="{E4EE6F05-4AF8-4F06-90F1-0EDA59F7D6B5}" type="presParOf" srcId="{D3D0DC64-EF61-4949-B6EA-2D55E4887D20}" destId="{BC3DDD06-8838-454C-A275-B4B63FA564C1}" srcOrd="2" destOrd="0" presId="urn:microsoft.com/office/officeart/2005/8/layout/orgChart1"/>
    <dgm:cxn modelId="{C4093E9F-1CEC-4573-978B-9F708ECDDDC2}" type="presParOf" srcId="{66CBF39C-399F-4532-8C4A-830127BD8A25}" destId="{81A1A596-F97B-4797-8F65-7A4AC939BB1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D7B689-68FB-479B-99EB-CE0AE4AB7DFE}" type="doc">
      <dgm:prSet loTypeId="urn:microsoft.com/office/officeart/2005/8/layout/process1" loCatId="process" qsTypeId="urn:microsoft.com/office/officeart/2005/8/quickstyle/simple1" qsCatId="simple" csTypeId="urn:microsoft.com/office/officeart/2005/8/colors/accent1_2" csCatId="accent1" phldr="1"/>
      <dgm:spPr/>
    </dgm:pt>
    <dgm:pt modelId="{48879013-B4F7-444C-ADA0-55B16845D7F3}">
      <dgm:prSet phldrT="[Testo]" custT="1"/>
      <dgm:spPr/>
      <dgm:t>
        <a:bodyPr/>
        <a:lstStyle/>
        <a:p>
          <a:r>
            <a:rPr lang="it-IT" sz="1100" dirty="0"/>
            <a:t>Enti concedenti: amministrazioni aggiudicatrici e enti aggiudicatori  di cui all’art 1 Dir. 2014/23/UE </a:t>
          </a:r>
        </a:p>
        <a:p>
          <a:r>
            <a:rPr lang="it-IT" sz="1100" dirty="0"/>
            <a:t>(art. 174 co. 2)</a:t>
          </a:r>
        </a:p>
      </dgm:t>
    </dgm:pt>
    <dgm:pt modelId="{43FB5AA7-BCC7-4C49-9DAB-A8D26E9801D4}" type="parTrans" cxnId="{6775F349-FD2F-4D6F-9E6A-9929B12A78AA}">
      <dgm:prSet/>
      <dgm:spPr/>
      <dgm:t>
        <a:bodyPr/>
        <a:lstStyle/>
        <a:p>
          <a:endParaRPr lang="it-IT"/>
        </a:p>
      </dgm:t>
    </dgm:pt>
    <dgm:pt modelId="{20882225-819C-42C6-9440-DB6CBD868D4F}" type="sibTrans" cxnId="{6775F349-FD2F-4D6F-9E6A-9929B12A78AA}">
      <dgm:prSet/>
      <dgm:spPr/>
      <dgm:t>
        <a:bodyPr/>
        <a:lstStyle/>
        <a:p>
          <a:endParaRPr lang="it-IT"/>
        </a:p>
      </dgm:t>
    </dgm:pt>
    <dgm:pt modelId="{E5037833-DE91-4903-B965-4AAE91C72FEC}">
      <dgm:prSet phldrT="[Testo]" custT="1"/>
      <dgm:spPr/>
      <dgm:t>
        <a:bodyPr/>
        <a:lstStyle/>
        <a:p>
          <a:r>
            <a:rPr lang="it-IT" sz="1100" dirty="0"/>
            <a:t>I contratti di PPP possono essere stipulati sono da enti concedenti qualificati</a:t>
          </a:r>
        </a:p>
        <a:p>
          <a:r>
            <a:rPr lang="it-IT" sz="1100" dirty="0"/>
            <a:t>(art. 174 co. 5) </a:t>
          </a:r>
        </a:p>
      </dgm:t>
    </dgm:pt>
    <dgm:pt modelId="{3A8E8167-7F7F-4091-9687-16C48FB09CBE}" type="parTrans" cxnId="{936E36EB-1BE7-4F28-927A-94BC21555C57}">
      <dgm:prSet/>
      <dgm:spPr/>
      <dgm:t>
        <a:bodyPr/>
        <a:lstStyle/>
        <a:p>
          <a:endParaRPr lang="it-IT"/>
        </a:p>
      </dgm:t>
    </dgm:pt>
    <dgm:pt modelId="{BBB294C6-EED6-40FA-B377-2F64C0643129}" type="sibTrans" cxnId="{936E36EB-1BE7-4F28-927A-94BC21555C57}">
      <dgm:prSet/>
      <dgm:spPr/>
      <dgm:t>
        <a:bodyPr/>
        <a:lstStyle/>
        <a:p>
          <a:endParaRPr lang="it-IT"/>
        </a:p>
      </dgm:t>
    </dgm:pt>
    <dgm:pt modelId="{A8D6ACAF-01F5-4556-9F99-634953303203}">
      <dgm:prSet phldrT="[Testo]" custT="1"/>
      <dgm:spPr/>
      <dgm:t>
        <a:bodyPr/>
        <a:lstStyle/>
        <a:p>
          <a:r>
            <a:rPr lang="it-IT" sz="1100" dirty="0"/>
            <a:t>La progettazione, l’affidamento e l’esecuzione di contratti di PPP possono essere svolti da soggetti con qualificazione intermedia (o di secondo livello) o con qualificazione avanzata (o di terzo livello)</a:t>
          </a:r>
        </a:p>
        <a:p>
          <a:r>
            <a:rPr lang="it-IT" sz="1100" dirty="0"/>
            <a:t>(artt. 62-63 e allegato II.4)  </a:t>
          </a:r>
        </a:p>
      </dgm:t>
    </dgm:pt>
    <dgm:pt modelId="{A8EFF0CF-813F-48EB-BD26-C1B9A923E18C}" type="parTrans" cxnId="{28A2EBA4-C515-41E8-BE64-0D34018E610A}">
      <dgm:prSet/>
      <dgm:spPr/>
      <dgm:t>
        <a:bodyPr/>
        <a:lstStyle/>
        <a:p>
          <a:endParaRPr lang="it-IT"/>
        </a:p>
      </dgm:t>
    </dgm:pt>
    <dgm:pt modelId="{107CD049-15C0-4E67-AF8B-FD1240546472}" type="sibTrans" cxnId="{28A2EBA4-C515-41E8-BE64-0D34018E610A}">
      <dgm:prSet/>
      <dgm:spPr/>
      <dgm:t>
        <a:bodyPr/>
        <a:lstStyle/>
        <a:p>
          <a:endParaRPr lang="it-IT"/>
        </a:p>
      </dgm:t>
    </dgm:pt>
    <dgm:pt modelId="{B62A6CE9-924D-4DED-94B1-612A92C4E198}">
      <dgm:prSet/>
      <dgm:spPr/>
      <dgm:t>
        <a:bodyPr/>
        <a:lstStyle/>
        <a:p>
          <a:r>
            <a:rPr lang="it-IT" dirty="0"/>
            <a:t>Ai fini dell’affidamento e dell’esecuzione dei contratti di concessione e di PPP di </a:t>
          </a:r>
          <a:r>
            <a:rPr lang="it-IT" u="sng" dirty="0"/>
            <a:t>qualsiasi importo</a:t>
          </a:r>
          <a:r>
            <a:rPr lang="it-IT" u="none" dirty="0"/>
            <a:t> le stazioni appaltanti devono possedere almeno una qualificazione di livello L2/SF2 e garantire la presenza di almeno un soggetto con esperienza di tre anni nella gestione di piani economici e finanziari e dei rischi </a:t>
          </a:r>
        </a:p>
        <a:p>
          <a:r>
            <a:rPr lang="it-IT" u="none" dirty="0"/>
            <a:t>(Artt. 3 e 2 Allegato II.4)</a:t>
          </a:r>
          <a:endParaRPr lang="it-IT" u="sng" dirty="0"/>
        </a:p>
      </dgm:t>
    </dgm:pt>
    <dgm:pt modelId="{C3443226-3796-49C8-8231-0BA6E73AD1E3}" type="parTrans" cxnId="{AE789834-A50B-49BB-94B3-008F6E2B6978}">
      <dgm:prSet/>
      <dgm:spPr/>
      <dgm:t>
        <a:bodyPr/>
        <a:lstStyle/>
        <a:p>
          <a:endParaRPr lang="it-IT"/>
        </a:p>
      </dgm:t>
    </dgm:pt>
    <dgm:pt modelId="{1371714F-BA26-418C-8BE7-91EB1CE2BEA7}" type="sibTrans" cxnId="{AE789834-A50B-49BB-94B3-008F6E2B6978}">
      <dgm:prSet/>
      <dgm:spPr/>
      <dgm:t>
        <a:bodyPr/>
        <a:lstStyle/>
        <a:p>
          <a:endParaRPr lang="it-IT"/>
        </a:p>
      </dgm:t>
    </dgm:pt>
    <dgm:pt modelId="{A970D83D-9E57-4D83-87AB-EA8EF32AC5F0}" type="pres">
      <dgm:prSet presAssocID="{4CD7B689-68FB-479B-99EB-CE0AE4AB7DFE}" presName="Name0" presStyleCnt="0">
        <dgm:presLayoutVars>
          <dgm:dir/>
          <dgm:resizeHandles val="exact"/>
        </dgm:presLayoutVars>
      </dgm:prSet>
      <dgm:spPr/>
    </dgm:pt>
    <dgm:pt modelId="{DBA9DA0A-F6C8-46D3-BCFE-CCCAE53C096D}" type="pres">
      <dgm:prSet presAssocID="{48879013-B4F7-444C-ADA0-55B16845D7F3}" presName="node" presStyleLbl="node1" presStyleIdx="0" presStyleCnt="4">
        <dgm:presLayoutVars>
          <dgm:bulletEnabled val="1"/>
        </dgm:presLayoutVars>
      </dgm:prSet>
      <dgm:spPr/>
    </dgm:pt>
    <dgm:pt modelId="{82D658D2-3A6C-4879-89C1-F3693B682D30}" type="pres">
      <dgm:prSet presAssocID="{20882225-819C-42C6-9440-DB6CBD868D4F}" presName="sibTrans" presStyleLbl="sibTrans2D1" presStyleIdx="0" presStyleCnt="3"/>
      <dgm:spPr/>
    </dgm:pt>
    <dgm:pt modelId="{2623F949-E512-4947-9601-9902DF027833}" type="pres">
      <dgm:prSet presAssocID="{20882225-819C-42C6-9440-DB6CBD868D4F}" presName="connectorText" presStyleLbl="sibTrans2D1" presStyleIdx="0" presStyleCnt="3"/>
      <dgm:spPr/>
    </dgm:pt>
    <dgm:pt modelId="{288DC8A4-FD60-4EEF-832E-D39D18A3F741}" type="pres">
      <dgm:prSet presAssocID="{E5037833-DE91-4903-B965-4AAE91C72FEC}" presName="node" presStyleLbl="node1" presStyleIdx="1" presStyleCnt="4">
        <dgm:presLayoutVars>
          <dgm:bulletEnabled val="1"/>
        </dgm:presLayoutVars>
      </dgm:prSet>
      <dgm:spPr/>
    </dgm:pt>
    <dgm:pt modelId="{1934D2E4-77C6-4C7D-A19A-4C338C109FCE}" type="pres">
      <dgm:prSet presAssocID="{BBB294C6-EED6-40FA-B377-2F64C0643129}" presName="sibTrans" presStyleLbl="sibTrans2D1" presStyleIdx="1" presStyleCnt="3"/>
      <dgm:spPr/>
    </dgm:pt>
    <dgm:pt modelId="{9D5995FF-D818-4013-865E-1E758E2A1AE5}" type="pres">
      <dgm:prSet presAssocID="{BBB294C6-EED6-40FA-B377-2F64C0643129}" presName="connectorText" presStyleLbl="sibTrans2D1" presStyleIdx="1" presStyleCnt="3"/>
      <dgm:spPr/>
    </dgm:pt>
    <dgm:pt modelId="{7FAF0FCE-10DB-4C26-9280-E8C4A46EF973}" type="pres">
      <dgm:prSet presAssocID="{A8D6ACAF-01F5-4556-9F99-634953303203}" presName="node" presStyleLbl="node1" presStyleIdx="2" presStyleCnt="4">
        <dgm:presLayoutVars>
          <dgm:bulletEnabled val="1"/>
        </dgm:presLayoutVars>
      </dgm:prSet>
      <dgm:spPr/>
    </dgm:pt>
    <dgm:pt modelId="{C5DA6B7A-C118-4CAE-9A73-EF85E8676B22}" type="pres">
      <dgm:prSet presAssocID="{107CD049-15C0-4E67-AF8B-FD1240546472}" presName="sibTrans" presStyleLbl="sibTrans2D1" presStyleIdx="2" presStyleCnt="3"/>
      <dgm:spPr/>
    </dgm:pt>
    <dgm:pt modelId="{8F9CCFC3-75FF-4AD2-8E6C-52A71D15ACD6}" type="pres">
      <dgm:prSet presAssocID="{107CD049-15C0-4E67-AF8B-FD1240546472}" presName="connectorText" presStyleLbl="sibTrans2D1" presStyleIdx="2" presStyleCnt="3"/>
      <dgm:spPr/>
    </dgm:pt>
    <dgm:pt modelId="{51E024EB-6D74-4475-9612-89C689BC3D56}" type="pres">
      <dgm:prSet presAssocID="{B62A6CE9-924D-4DED-94B1-612A92C4E198}" presName="node" presStyleLbl="node1" presStyleIdx="3" presStyleCnt="4">
        <dgm:presLayoutVars>
          <dgm:bulletEnabled val="1"/>
        </dgm:presLayoutVars>
      </dgm:prSet>
      <dgm:spPr/>
    </dgm:pt>
  </dgm:ptLst>
  <dgm:cxnLst>
    <dgm:cxn modelId="{E4678A15-A77E-4A50-8A0C-CCA1522B87C8}" type="presOf" srcId="{E5037833-DE91-4903-B965-4AAE91C72FEC}" destId="{288DC8A4-FD60-4EEF-832E-D39D18A3F741}" srcOrd="0" destOrd="0" presId="urn:microsoft.com/office/officeart/2005/8/layout/process1"/>
    <dgm:cxn modelId="{AE789834-A50B-49BB-94B3-008F6E2B6978}" srcId="{4CD7B689-68FB-479B-99EB-CE0AE4AB7DFE}" destId="{B62A6CE9-924D-4DED-94B1-612A92C4E198}" srcOrd="3" destOrd="0" parTransId="{C3443226-3796-49C8-8231-0BA6E73AD1E3}" sibTransId="{1371714F-BA26-418C-8BE7-91EB1CE2BEA7}"/>
    <dgm:cxn modelId="{07230560-7530-4F39-B445-EDA4CCFAEEC7}" type="presOf" srcId="{107CD049-15C0-4E67-AF8B-FD1240546472}" destId="{C5DA6B7A-C118-4CAE-9A73-EF85E8676B22}" srcOrd="0" destOrd="0" presId="urn:microsoft.com/office/officeart/2005/8/layout/process1"/>
    <dgm:cxn modelId="{0F967860-DE96-4F15-B690-BF7959E0A62D}" type="presOf" srcId="{48879013-B4F7-444C-ADA0-55B16845D7F3}" destId="{DBA9DA0A-F6C8-46D3-BCFE-CCCAE53C096D}" srcOrd="0" destOrd="0" presId="urn:microsoft.com/office/officeart/2005/8/layout/process1"/>
    <dgm:cxn modelId="{9C87E748-28F8-4573-956A-EEE7AD81BC36}" type="presOf" srcId="{4CD7B689-68FB-479B-99EB-CE0AE4AB7DFE}" destId="{A970D83D-9E57-4D83-87AB-EA8EF32AC5F0}" srcOrd="0" destOrd="0" presId="urn:microsoft.com/office/officeart/2005/8/layout/process1"/>
    <dgm:cxn modelId="{6775F349-FD2F-4D6F-9E6A-9929B12A78AA}" srcId="{4CD7B689-68FB-479B-99EB-CE0AE4AB7DFE}" destId="{48879013-B4F7-444C-ADA0-55B16845D7F3}" srcOrd="0" destOrd="0" parTransId="{43FB5AA7-BCC7-4C49-9DAB-A8D26E9801D4}" sibTransId="{20882225-819C-42C6-9440-DB6CBD868D4F}"/>
    <dgm:cxn modelId="{D064A775-2F52-4E1F-98F1-D7B7E8DEB9C4}" type="presOf" srcId="{20882225-819C-42C6-9440-DB6CBD868D4F}" destId="{2623F949-E512-4947-9601-9902DF027833}" srcOrd="1" destOrd="0" presId="urn:microsoft.com/office/officeart/2005/8/layout/process1"/>
    <dgm:cxn modelId="{1FD8B07B-7E2B-4344-9BC5-C38DC7DAAFF4}" type="presOf" srcId="{20882225-819C-42C6-9440-DB6CBD868D4F}" destId="{82D658D2-3A6C-4879-89C1-F3693B682D30}" srcOrd="0" destOrd="0" presId="urn:microsoft.com/office/officeart/2005/8/layout/process1"/>
    <dgm:cxn modelId="{0FBD9C83-3106-47E8-9A8F-AA58B5C7EA3E}" type="presOf" srcId="{A8D6ACAF-01F5-4556-9F99-634953303203}" destId="{7FAF0FCE-10DB-4C26-9280-E8C4A46EF973}" srcOrd="0" destOrd="0" presId="urn:microsoft.com/office/officeart/2005/8/layout/process1"/>
    <dgm:cxn modelId="{28A2EBA4-C515-41E8-BE64-0D34018E610A}" srcId="{4CD7B689-68FB-479B-99EB-CE0AE4AB7DFE}" destId="{A8D6ACAF-01F5-4556-9F99-634953303203}" srcOrd="2" destOrd="0" parTransId="{A8EFF0CF-813F-48EB-BD26-C1B9A923E18C}" sibTransId="{107CD049-15C0-4E67-AF8B-FD1240546472}"/>
    <dgm:cxn modelId="{0E89CFA5-0723-4FF2-8785-96060A14FBDE}" type="presOf" srcId="{BBB294C6-EED6-40FA-B377-2F64C0643129}" destId="{9D5995FF-D818-4013-865E-1E758E2A1AE5}" srcOrd="1" destOrd="0" presId="urn:microsoft.com/office/officeart/2005/8/layout/process1"/>
    <dgm:cxn modelId="{8B07A9CA-A318-4E65-A4FC-8BD313D30F07}" type="presOf" srcId="{BBB294C6-EED6-40FA-B377-2F64C0643129}" destId="{1934D2E4-77C6-4C7D-A19A-4C338C109FCE}" srcOrd="0" destOrd="0" presId="urn:microsoft.com/office/officeart/2005/8/layout/process1"/>
    <dgm:cxn modelId="{019C6ACD-ED59-4550-854C-1E0C689EEB24}" type="presOf" srcId="{107CD049-15C0-4E67-AF8B-FD1240546472}" destId="{8F9CCFC3-75FF-4AD2-8E6C-52A71D15ACD6}" srcOrd="1" destOrd="0" presId="urn:microsoft.com/office/officeart/2005/8/layout/process1"/>
    <dgm:cxn modelId="{7E6138CF-4172-4668-A04C-81EBD6E63B5D}" type="presOf" srcId="{B62A6CE9-924D-4DED-94B1-612A92C4E198}" destId="{51E024EB-6D74-4475-9612-89C689BC3D56}" srcOrd="0" destOrd="0" presId="urn:microsoft.com/office/officeart/2005/8/layout/process1"/>
    <dgm:cxn modelId="{936E36EB-1BE7-4F28-927A-94BC21555C57}" srcId="{4CD7B689-68FB-479B-99EB-CE0AE4AB7DFE}" destId="{E5037833-DE91-4903-B965-4AAE91C72FEC}" srcOrd="1" destOrd="0" parTransId="{3A8E8167-7F7F-4091-9687-16C48FB09CBE}" sibTransId="{BBB294C6-EED6-40FA-B377-2F64C0643129}"/>
    <dgm:cxn modelId="{FCEA7159-A2BF-4F53-8870-75BF6223FBA4}" type="presParOf" srcId="{A970D83D-9E57-4D83-87AB-EA8EF32AC5F0}" destId="{DBA9DA0A-F6C8-46D3-BCFE-CCCAE53C096D}" srcOrd="0" destOrd="0" presId="urn:microsoft.com/office/officeart/2005/8/layout/process1"/>
    <dgm:cxn modelId="{A721ABDD-FE29-432F-9A70-CE05B82838AE}" type="presParOf" srcId="{A970D83D-9E57-4D83-87AB-EA8EF32AC5F0}" destId="{82D658D2-3A6C-4879-89C1-F3693B682D30}" srcOrd="1" destOrd="0" presId="urn:microsoft.com/office/officeart/2005/8/layout/process1"/>
    <dgm:cxn modelId="{D888A9E4-5925-4063-BC58-5DD139964369}" type="presParOf" srcId="{82D658D2-3A6C-4879-89C1-F3693B682D30}" destId="{2623F949-E512-4947-9601-9902DF027833}" srcOrd="0" destOrd="0" presId="urn:microsoft.com/office/officeart/2005/8/layout/process1"/>
    <dgm:cxn modelId="{4E7200BC-92F3-4228-87DC-6B556E90CAF5}" type="presParOf" srcId="{A970D83D-9E57-4D83-87AB-EA8EF32AC5F0}" destId="{288DC8A4-FD60-4EEF-832E-D39D18A3F741}" srcOrd="2" destOrd="0" presId="urn:microsoft.com/office/officeart/2005/8/layout/process1"/>
    <dgm:cxn modelId="{3E1165DF-B743-4CCF-BAF8-D777CEF1A240}" type="presParOf" srcId="{A970D83D-9E57-4D83-87AB-EA8EF32AC5F0}" destId="{1934D2E4-77C6-4C7D-A19A-4C338C109FCE}" srcOrd="3" destOrd="0" presId="urn:microsoft.com/office/officeart/2005/8/layout/process1"/>
    <dgm:cxn modelId="{547CEB65-9698-41CB-8E79-C2B3D014EB1F}" type="presParOf" srcId="{1934D2E4-77C6-4C7D-A19A-4C338C109FCE}" destId="{9D5995FF-D818-4013-865E-1E758E2A1AE5}" srcOrd="0" destOrd="0" presId="urn:microsoft.com/office/officeart/2005/8/layout/process1"/>
    <dgm:cxn modelId="{06AA2B9C-3848-4A2A-943B-8FDF128AD315}" type="presParOf" srcId="{A970D83D-9E57-4D83-87AB-EA8EF32AC5F0}" destId="{7FAF0FCE-10DB-4C26-9280-E8C4A46EF973}" srcOrd="4" destOrd="0" presId="urn:microsoft.com/office/officeart/2005/8/layout/process1"/>
    <dgm:cxn modelId="{62161917-BAF9-404C-B3D9-E44AA507EDA5}" type="presParOf" srcId="{A970D83D-9E57-4D83-87AB-EA8EF32AC5F0}" destId="{C5DA6B7A-C118-4CAE-9A73-EF85E8676B22}" srcOrd="5" destOrd="0" presId="urn:microsoft.com/office/officeart/2005/8/layout/process1"/>
    <dgm:cxn modelId="{46A16618-21F0-474F-AC78-FAF917A1B22B}" type="presParOf" srcId="{C5DA6B7A-C118-4CAE-9A73-EF85E8676B22}" destId="{8F9CCFC3-75FF-4AD2-8E6C-52A71D15ACD6}" srcOrd="0" destOrd="0" presId="urn:microsoft.com/office/officeart/2005/8/layout/process1"/>
    <dgm:cxn modelId="{5DC5D568-A732-412C-903B-79CD3E69EA33}" type="presParOf" srcId="{A970D83D-9E57-4D83-87AB-EA8EF32AC5F0}" destId="{51E024EB-6D74-4475-9612-89C689BC3D56}"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D88333-5727-43A3-9F73-0CEE31069D7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BD5DDD75-3E80-44FB-958E-63A87C1FCA50}">
      <dgm:prSet phldrT="[Testo]"/>
      <dgm:spPr/>
      <dgm:t>
        <a:bodyPr/>
        <a:lstStyle/>
        <a:p>
          <a:r>
            <a:rPr lang="it-IT" dirty="0"/>
            <a:t>Valutazione preliminare di convenienza </a:t>
          </a:r>
        </a:p>
        <a:p>
          <a:r>
            <a:rPr lang="it-IT" dirty="0"/>
            <a:t>(art. 175 co. 2)</a:t>
          </a:r>
        </a:p>
      </dgm:t>
    </dgm:pt>
    <dgm:pt modelId="{1E59B71D-E6AC-44A6-BD3A-1CCBA2F8776C}" type="parTrans" cxnId="{29CFF34B-F455-4B2D-8F44-D212E14CDDF0}">
      <dgm:prSet/>
      <dgm:spPr/>
      <dgm:t>
        <a:bodyPr/>
        <a:lstStyle/>
        <a:p>
          <a:endParaRPr lang="it-IT"/>
        </a:p>
      </dgm:t>
    </dgm:pt>
    <dgm:pt modelId="{32B4E359-1935-41E2-8B66-62208A748795}" type="sibTrans" cxnId="{29CFF34B-F455-4B2D-8F44-D212E14CDDF0}">
      <dgm:prSet/>
      <dgm:spPr/>
      <dgm:t>
        <a:bodyPr/>
        <a:lstStyle/>
        <a:p>
          <a:endParaRPr lang="it-IT"/>
        </a:p>
      </dgm:t>
    </dgm:pt>
    <dgm:pt modelId="{27A174A3-7B90-4C6D-8649-5BB9D7022E96}">
      <dgm:prSet phldrT="[Testo]"/>
      <dgm:spPr/>
      <dgm:t>
        <a:bodyPr/>
        <a:lstStyle/>
        <a:p>
          <a:r>
            <a:rPr lang="it-IT" dirty="0"/>
            <a:t>Idoneità del progetto ad essere finanziato con risorse private</a:t>
          </a:r>
        </a:p>
      </dgm:t>
    </dgm:pt>
    <dgm:pt modelId="{FF31DC8C-D60D-4C33-989D-392781F24CCA}" type="parTrans" cxnId="{3A61394C-3D23-45CA-9D64-BAD759315922}">
      <dgm:prSet/>
      <dgm:spPr/>
      <dgm:t>
        <a:bodyPr/>
        <a:lstStyle/>
        <a:p>
          <a:endParaRPr lang="it-IT"/>
        </a:p>
      </dgm:t>
    </dgm:pt>
    <dgm:pt modelId="{5C7C4391-9E0B-4EA5-B726-EA6C38E108A6}" type="sibTrans" cxnId="{3A61394C-3D23-45CA-9D64-BAD759315922}">
      <dgm:prSet/>
      <dgm:spPr/>
      <dgm:t>
        <a:bodyPr/>
        <a:lstStyle/>
        <a:p>
          <a:endParaRPr lang="it-IT"/>
        </a:p>
      </dgm:t>
    </dgm:pt>
    <dgm:pt modelId="{744AF2CB-15F6-4927-BB9B-C38BD75E56D4}">
      <dgm:prSet phldrT="[Testo]"/>
      <dgm:spPr/>
      <dgm:t>
        <a:bodyPr/>
        <a:lstStyle/>
        <a:p>
          <a:r>
            <a:rPr lang="it-IT" dirty="0"/>
            <a:t>Condizioni necessaria a ottimizzare il rapporto tra costi benefici</a:t>
          </a:r>
        </a:p>
      </dgm:t>
    </dgm:pt>
    <dgm:pt modelId="{4148D931-ED13-41C3-866C-70E9E9F5BA16}" type="parTrans" cxnId="{9DBA2EB8-1DDD-49E1-90C3-A7C31C3529BA}">
      <dgm:prSet/>
      <dgm:spPr/>
      <dgm:t>
        <a:bodyPr/>
        <a:lstStyle/>
        <a:p>
          <a:endParaRPr lang="it-IT"/>
        </a:p>
      </dgm:t>
    </dgm:pt>
    <dgm:pt modelId="{603D09DD-9F94-4B05-AAAB-C9899561A473}" type="sibTrans" cxnId="{9DBA2EB8-1DDD-49E1-90C3-A7C31C3529BA}">
      <dgm:prSet/>
      <dgm:spPr/>
      <dgm:t>
        <a:bodyPr/>
        <a:lstStyle/>
        <a:p>
          <a:endParaRPr lang="it-IT"/>
        </a:p>
      </dgm:t>
    </dgm:pt>
    <dgm:pt modelId="{E7C6F91C-BD6D-4309-ACCE-E15571F88088}">
      <dgm:prSet phldrT="[Testo]"/>
      <dgm:spPr/>
      <dgm:t>
        <a:bodyPr/>
        <a:lstStyle/>
        <a:p>
          <a:r>
            <a:rPr lang="it-IT" dirty="0"/>
            <a:t>Efficiente allocazione del rischio operativo</a:t>
          </a:r>
        </a:p>
      </dgm:t>
    </dgm:pt>
    <dgm:pt modelId="{F36FE24F-21B4-4049-AB44-1C7F7A273D99}" type="parTrans" cxnId="{8B6527D4-2901-45F8-9A2A-8298F1EC329B}">
      <dgm:prSet/>
      <dgm:spPr/>
      <dgm:t>
        <a:bodyPr/>
        <a:lstStyle/>
        <a:p>
          <a:endParaRPr lang="it-IT"/>
        </a:p>
      </dgm:t>
    </dgm:pt>
    <dgm:pt modelId="{5A08F9A1-BA88-4AAB-81E6-0030FD42272B}" type="sibTrans" cxnId="{8B6527D4-2901-45F8-9A2A-8298F1EC329B}">
      <dgm:prSet/>
      <dgm:spPr/>
      <dgm:t>
        <a:bodyPr/>
        <a:lstStyle/>
        <a:p>
          <a:endParaRPr lang="it-IT"/>
        </a:p>
      </dgm:t>
    </dgm:pt>
    <dgm:pt modelId="{1A1A63D2-DA76-4357-B9C3-72BDDE3287DC}">
      <dgm:prSet/>
      <dgm:spPr/>
      <dgm:t>
        <a:bodyPr/>
        <a:lstStyle/>
        <a:p>
          <a:r>
            <a:rPr lang="it-IT" dirty="0"/>
            <a:t>Capacità di generare soluzioni innovative</a:t>
          </a:r>
        </a:p>
      </dgm:t>
    </dgm:pt>
    <dgm:pt modelId="{609B12C3-A9B7-4C0A-85E0-31F6880A62C4}" type="parTrans" cxnId="{49DFD28B-115C-4767-8983-56F631D09EF2}">
      <dgm:prSet/>
      <dgm:spPr/>
      <dgm:t>
        <a:bodyPr/>
        <a:lstStyle/>
        <a:p>
          <a:endParaRPr lang="it-IT"/>
        </a:p>
      </dgm:t>
    </dgm:pt>
    <dgm:pt modelId="{2731D701-83E0-490D-AFC3-26E8600331E1}" type="sibTrans" cxnId="{49DFD28B-115C-4767-8983-56F631D09EF2}">
      <dgm:prSet/>
      <dgm:spPr/>
      <dgm:t>
        <a:bodyPr/>
        <a:lstStyle/>
        <a:p>
          <a:endParaRPr lang="it-IT"/>
        </a:p>
      </dgm:t>
    </dgm:pt>
    <dgm:pt modelId="{CEFC6215-77D3-43D1-AC43-36264D9DA534}">
      <dgm:prSet/>
      <dgm:spPr/>
      <dgm:t>
        <a:bodyPr/>
        <a:lstStyle/>
        <a:p>
          <a:r>
            <a:rPr lang="it-IT" dirty="0"/>
            <a:t>Capacità di indebitamento dell’ente e disponibilità di risorse sul bilancio pluriennale</a:t>
          </a:r>
        </a:p>
      </dgm:t>
    </dgm:pt>
    <dgm:pt modelId="{6F6610DF-A936-43A7-81F9-3AE67D8539BB}" type="parTrans" cxnId="{C039C13C-B28B-4FB2-BE8B-F8CAFD3E6DAA}">
      <dgm:prSet/>
      <dgm:spPr/>
      <dgm:t>
        <a:bodyPr/>
        <a:lstStyle/>
        <a:p>
          <a:endParaRPr lang="it-IT"/>
        </a:p>
      </dgm:t>
    </dgm:pt>
    <dgm:pt modelId="{8CD219CD-EDDC-4DF8-A84C-27688D88BFA5}" type="sibTrans" cxnId="{C039C13C-B28B-4FB2-BE8B-F8CAFD3E6DAA}">
      <dgm:prSet/>
      <dgm:spPr/>
      <dgm:t>
        <a:bodyPr/>
        <a:lstStyle/>
        <a:p>
          <a:endParaRPr lang="it-IT"/>
        </a:p>
      </dgm:t>
    </dgm:pt>
    <dgm:pt modelId="{989E3C38-54D3-4E08-9262-B9485592B54C}">
      <dgm:prSet/>
      <dgm:spPr/>
      <dgm:t>
        <a:bodyPr/>
        <a:lstStyle/>
        <a:p>
          <a:r>
            <a:rPr lang="it-IT" dirty="0"/>
            <a:t>Programma triennale delle esigenze pubbliche idonee ad essere soddisfatte attraverso PPP</a:t>
          </a:r>
        </a:p>
        <a:p>
          <a:r>
            <a:rPr lang="it-IT" dirty="0"/>
            <a:t>(art. 175 co. 1)</a:t>
          </a:r>
        </a:p>
      </dgm:t>
    </dgm:pt>
    <dgm:pt modelId="{7CAE1BA8-A164-4621-AF75-F51A88477A9C}" type="parTrans" cxnId="{121AE615-C1EE-4E7B-A313-36FD3D79FA14}">
      <dgm:prSet/>
      <dgm:spPr/>
      <dgm:t>
        <a:bodyPr/>
        <a:lstStyle/>
        <a:p>
          <a:endParaRPr lang="it-IT"/>
        </a:p>
      </dgm:t>
    </dgm:pt>
    <dgm:pt modelId="{EDC142C6-086C-49F3-BCD2-22EE1A6E78E8}" type="sibTrans" cxnId="{121AE615-C1EE-4E7B-A313-36FD3D79FA14}">
      <dgm:prSet/>
      <dgm:spPr/>
      <dgm:t>
        <a:bodyPr/>
        <a:lstStyle/>
        <a:p>
          <a:endParaRPr lang="it-IT"/>
        </a:p>
      </dgm:t>
    </dgm:pt>
    <dgm:pt modelId="{A8A8BE4E-4B00-4DDE-B63E-5319D48A6152}" type="pres">
      <dgm:prSet presAssocID="{73D88333-5727-43A3-9F73-0CEE31069D7C}" presName="hierChild1" presStyleCnt="0">
        <dgm:presLayoutVars>
          <dgm:orgChart val="1"/>
          <dgm:chPref val="1"/>
          <dgm:dir/>
          <dgm:animOne val="branch"/>
          <dgm:animLvl val="lvl"/>
          <dgm:resizeHandles/>
        </dgm:presLayoutVars>
      </dgm:prSet>
      <dgm:spPr/>
    </dgm:pt>
    <dgm:pt modelId="{C7C3836F-E899-408C-9035-AEDB4A951686}" type="pres">
      <dgm:prSet presAssocID="{989E3C38-54D3-4E08-9262-B9485592B54C}" presName="hierRoot1" presStyleCnt="0">
        <dgm:presLayoutVars>
          <dgm:hierBranch val="init"/>
        </dgm:presLayoutVars>
      </dgm:prSet>
      <dgm:spPr/>
    </dgm:pt>
    <dgm:pt modelId="{F1F6E204-E311-47C6-A5ED-4AF8093E1CA8}" type="pres">
      <dgm:prSet presAssocID="{989E3C38-54D3-4E08-9262-B9485592B54C}" presName="rootComposite1" presStyleCnt="0"/>
      <dgm:spPr/>
    </dgm:pt>
    <dgm:pt modelId="{BB567D74-DBC7-49A9-8669-241B4157B51A}" type="pres">
      <dgm:prSet presAssocID="{989E3C38-54D3-4E08-9262-B9485592B54C}" presName="rootText1" presStyleLbl="node0" presStyleIdx="0" presStyleCnt="2">
        <dgm:presLayoutVars>
          <dgm:chPref val="3"/>
        </dgm:presLayoutVars>
      </dgm:prSet>
      <dgm:spPr/>
    </dgm:pt>
    <dgm:pt modelId="{2E14C500-638C-40D2-89AF-CA535AD451F7}" type="pres">
      <dgm:prSet presAssocID="{989E3C38-54D3-4E08-9262-B9485592B54C}" presName="rootConnector1" presStyleLbl="node1" presStyleIdx="0" presStyleCnt="0"/>
      <dgm:spPr/>
    </dgm:pt>
    <dgm:pt modelId="{E7E88DB6-0793-4BC3-BCD3-7FECE18E3FC1}" type="pres">
      <dgm:prSet presAssocID="{989E3C38-54D3-4E08-9262-B9485592B54C}" presName="hierChild2" presStyleCnt="0"/>
      <dgm:spPr/>
    </dgm:pt>
    <dgm:pt modelId="{93282D13-348B-4EFD-BEB5-9ED363C10B60}" type="pres">
      <dgm:prSet presAssocID="{989E3C38-54D3-4E08-9262-B9485592B54C}" presName="hierChild3" presStyleCnt="0"/>
      <dgm:spPr/>
    </dgm:pt>
    <dgm:pt modelId="{DA68B661-0FE1-4711-85A4-5F8F15F29F98}" type="pres">
      <dgm:prSet presAssocID="{BD5DDD75-3E80-44FB-958E-63A87C1FCA50}" presName="hierRoot1" presStyleCnt="0">
        <dgm:presLayoutVars>
          <dgm:hierBranch val="init"/>
        </dgm:presLayoutVars>
      </dgm:prSet>
      <dgm:spPr/>
    </dgm:pt>
    <dgm:pt modelId="{DA243EE8-3C22-43E7-A400-C44FAA6603EE}" type="pres">
      <dgm:prSet presAssocID="{BD5DDD75-3E80-44FB-958E-63A87C1FCA50}" presName="rootComposite1" presStyleCnt="0"/>
      <dgm:spPr/>
    </dgm:pt>
    <dgm:pt modelId="{C7C8A44D-CDE6-4E57-B4B3-81F43CAAFC86}" type="pres">
      <dgm:prSet presAssocID="{BD5DDD75-3E80-44FB-958E-63A87C1FCA50}" presName="rootText1" presStyleLbl="node0" presStyleIdx="1" presStyleCnt="2">
        <dgm:presLayoutVars>
          <dgm:chPref val="3"/>
        </dgm:presLayoutVars>
      </dgm:prSet>
      <dgm:spPr/>
    </dgm:pt>
    <dgm:pt modelId="{A71E7638-964B-4573-8A6E-7EDCC2AC4E28}" type="pres">
      <dgm:prSet presAssocID="{BD5DDD75-3E80-44FB-958E-63A87C1FCA50}" presName="rootConnector1" presStyleLbl="node1" presStyleIdx="0" presStyleCnt="0"/>
      <dgm:spPr/>
    </dgm:pt>
    <dgm:pt modelId="{351057DC-91DB-4E00-963B-2684D4E24B6E}" type="pres">
      <dgm:prSet presAssocID="{BD5DDD75-3E80-44FB-958E-63A87C1FCA50}" presName="hierChild2" presStyleCnt="0"/>
      <dgm:spPr/>
    </dgm:pt>
    <dgm:pt modelId="{29EDD44D-2140-48AF-B497-7151E0DEC563}" type="pres">
      <dgm:prSet presAssocID="{FF31DC8C-D60D-4C33-989D-392781F24CCA}" presName="Name37" presStyleLbl="parChTrans1D2" presStyleIdx="0" presStyleCnt="5"/>
      <dgm:spPr/>
    </dgm:pt>
    <dgm:pt modelId="{0826E29B-70CA-4AF7-B5DC-2AB1EC463182}" type="pres">
      <dgm:prSet presAssocID="{27A174A3-7B90-4C6D-8649-5BB9D7022E96}" presName="hierRoot2" presStyleCnt="0">
        <dgm:presLayoutVars>
          <dgm:hierBranch val="init"/>
        </dgm:presLayoutVars>
      </dgm:prSet>
      <dgm:spPr/>
    </dgm:pt>
    <dgm:pt modelId="{4D7D025D-A3FD-4CFD-B851-4B01385DF57F}" type="pres">
      <dgm:prSet presAssocID="{27A174A3-7B90-4C6D-8649-5BB9D7022E96}" presName="rootComposite" presStyleCnt="0"/>
      <dgm:spPr/>
    </dgm:pt>
    <dgm:pt modelId="{18F6D48B-6E66-4662-8BC4-00F29C057772}" type="pres">
      <dgm:prSet presAssocID="{27A174A3-7B90-4C6D-8649-5BB9D7022E96}" presName="rootText" presStyleLbl="node2" presStyleIdx="0" presStyleCnt="5">
        <dgm:presLayoutVars>
          <dgm:chPref val="3"/>
        </dgm:presLayoutVars>
      </dgm:prSet>
      <dgm:spPr/>
    </dgm:pt>
    <dgm:pt modelId="{262B098E-028E-4F8D-8C54-64293E95F5CF}" type="pres">
      <dgm:prSet presAssocID="{27A174A3-7B90-4C6D-8649-5BB9D7022E96}" presName="rootConnector" presStyleLbl="node2" presStyleIdx="0" presStyleCnt="5"/>
      <dgm:spPr/>
    </dgm:pt>
    <dgm:pt modelId="{9ECD0FB4-22F7-4BDA-AFA3-57F7999BD2BC}" type="pres">
      <dgm:prSet presAssocID="{27A174A3-7B90-4C6D-8649-5BB9D7022E96}" presName="hierChild4" presStyleCnt="0"/>
      <dgm:spPr/>
    </dgm:pt>
    <dgm:pt modelId="{0C8E0477-FA08-4B5F-8BC2-8CBDBD0106AA}" type="pres">
      <dgm:prSet presAssocID="{27A174A3-7B90-4C6D-8649-5BB9D7022E96}" presName="hierChild5" presStyleCnt="0"/>
      <dgm:spPr/>
    </dgm:pt>
    <dgm:pt modelId="{7E511A28-06F0-435D-A900-62B28293E0F7}" type="pres">
      <dgm:prSet presAssocID="{4148D931-ED13-41C3-866C-70E9E9F5BA16}" presName="Name37" presStyleLbl="parChTrans1D2" presStyleIdx="1" presStyleCnt="5"/>
      <dgm:spPr/>
    </dgm:pt>
    <dgm:pt modelId="{616E71C3-E052-4D05-A088-0D5B1C80EC7A}" type="pres">
      <dgm:prSet presAssocID="{744AF2CB-15F6-4927-BB9B-C38BD75E56D4}" presName="hierRoot2" presStyleCnt="0">
        <dgm:presLayoutVars>
          <dgm:hierBranch val="init"/>
        </dgm:presLayoutVars>
      </dgm:prSet>
      <dgm:spPr/>
    </dgm:pt>
    <dgm:pt modelId="{DAC350AD-5DA6-45CB-9EC4-44CC2B8B0414}" type="pres">
      <dgm:prSet presAssocID="{744AF2CB-15F6-4927-BB9B-C38BD75E56D4}" presName="rootComposite" presStyleCnt="0"/>
      <dgm:spPr/>
    </dgm:pt>
    <dgm:pt modelId="{6C0D4521-C315-487B-AF9C-7D3EE4D3807B}" type="pres">
      <dgm:prSet presAssocID="{744AF2CB-15F6-4927-BB9B-C38BD75E56D4}" presName="rootText" presStyleLbl="node2" presStyleIdx="1" presStyleCnt="5">
        <dgm:presLayoutVars>
          <dgm:chPref val="3"/>
        </dgm:presLayoutVars>
      </dgm:prSet>
      <dgm:spPr/>
    </dgm:pt>
    <dgm:pt modelId="{06E49CD4-A7E0-466E-ACA5-50AC79E970F3}" type="pres">
      <dgm:prSet presAssocID="{744AF2CB-15F6-4927-BB9B-C38BD75E56D4}" presName="rootConnector" presStyleLbl="node2" presStyleIdx="1" presStyleCnt="5"/>
      <dgm:spPr/>
    </dgm:pt>
    <dgm:pt modelId="{474BC3E5-E060-4456-8F04-6BA492C335F0}" type="pres">
      <dgm:prSet presAssocID="{744AF2CB-15F6-4927-BB9B-C38BD75E56D4}" presName="hierChild4" presStyleCnt="0"/>
      <dgm:spPr/>
    </dgm:pt>
    <dgm:pt modelId="{EB42D5EE-ECF7-49B0-9194-1AEF9C36C961}" type="pres">
      <dgm:prSet presAssocID="{744AF2CB-15F6-4927-BB9B-C38BD75E56D4}" presName="hierChild5" presStyleCnt="0"/>
      <dgm:spPr/>
    </dgm:pt>
    <dgm:pt modelId="{09AEA30C-3915-4AF9-A8A1-2817F9192CA6}" type="pres">
      <dgm:prSet presAssocID="{F36FE24F-21B4-4049-AB44-1C7F7A273D99}" presName="Name37" presStyleLbl="parChTrans1D2" presStyleIdx="2" presStyleCnt="5"/>
      <dgm:spPr/>
    </dgm:pt>
    <dgm:pt modelId="{7D77571A-E0B2-4980-AC8D-F3BDB466FBFF}" type="pres">
      <dgm:prSet presAssocID="{E7C6F91C-BD6D-4309-ACCE-E15571F88088}" presName="hierRoot2" presStyleCnt="0">
        <dgm:presLayoutVars>
          <dgm:hierBranch val="init"/>
        </dgm:presLayoutVars>
      </dgm:prSet>
      <dgm:spPr/>
    </dgm:pt>
    <dgm:pt modelId="{C64EF6A8-7FA7-4152-B77E-A5593B36D624}" type="pres">
      <dgm:prSet presAssocID="{E7C6F91C-BD6D-4309-ACCE-E15571F88088}" presName="rootComposite" presStyleCnt="0"/>
      <dgm:spPr/>
    </dgm:pt>
    <dgm:pt modelId="{AF5E7125-3531-4467-A2B8-3779AC15F96D}" type="pres">
      <dgm:prSet presAssocID="{E7C6F91C-BD6D-4309-ACCE-E15571F88088}" presName="rootText" presStyleLbl="node2" presStyleIdx="2" presStyleCnt="5">
        <dgm:presLayoutVars>
          <dgm:chPref val="3"/>
        </dgm:presLayoutVars>
      </dgm:prSet>
      <dgm:spPr/>
    </dgm:pt>
    <dgm:pt modelId="{EC597E88-FD12-41D8-B14E-0E980F61E22D}" type="pres">
      <dgm:prSet presAssocID="{E7C6F91C-BD6D-4309-ACCE-E15571F88088}" presName="rootConnector" presStyleLbl="node2" presStyleIdx="2" presStyleCnt="5"/>
      <dgm:spPr/>
    </dgm:pt>
    <dgm:pt modelId="{EDAB221A-A849-44AB-8078-7B8B7E93067C}" type="pres">
      <dgm:prSet presAssocID="{E7C6F91C-BD6D-4309-ACCE-E15571F88088}" presName="hierChild4" presStyleCnt="0"/>
      <dgm:spPr/>
    </dgm:pt>
    <dgm:pt modelId="{C5FA5D49-73B6-4DB8-BD76-BD96B1B11B42}" type="pres">
      <dgm:prSet presAssocID="{E7C6F91C-BD6D-4309-ACCE-E15571F88088}" presName="hierChild5" presStyleCnt="0"/>
      <dgm:spPr/>
    </dgm:pt>
    <dgm:pt modelId="{E084A1B6-5DE8-42F5-BEDF-D806CECFA90B}" type="pres">
      <dgm:prSet presAssocID="{609B12C3-A9B7-4C0A-85E0-31F6880A62C4}" presName="Name37" presStyleLbl="parChTrans1D2" presStyleIdx="3" presStyleCnt="5"/>
      <dgm:spPr/>
    </dgm:pt>
    <dgm:pt modelId="{0B359AAF-8532-47A6-AC35-E7B341E46BB9}" type="pres">
      <dgm:prSet presAssocID="{1A1A63D2-DA76-4357-B9C3-72BDDE3287DC}" presName="hierRoot2" presStyleCnt="0">
        <dgm:presLayoutVars>
          <dgm:hierBranch val="init"/>
        </dgm:presLayoutVars>
      </dgm:prSet>
      <dgm:spPr/>
    </dgm:pt>
    <dgm:pt modelId="{AA74FCC2-DAD0-4502-8448-827F59A17D24}" type="pres">
      <dgm:prSet presAssocID="{1A1A63D2-DA76-4357-B9C3-72BDDE3287DC}" presName="rootComposite" presStyleCnt="0"/>
      <dgm:spPr/>
    </dgm:pt>
    <dgm:pt modelId="{FB3FFE06-7225-4FCB-9F74-DF839FD4E08D}" type="pres">
      <dgm:prSet presAssocID="{1A1A63D2-DA76-4357-B9C3-72BDDE3287DC}" presName="rootText" presStyleLbl="node2" presStyleIdx="3" presStyleCnt="5">
        <dgm:presLayoutVars>
          <dgm:chPref val="3"/>
        </dgm:presLayoutVars>
      </dgm:prSet>
      <dgm:spPr/>
    </dgm:pt>
    <dgm:pt modelId="{40512321-C8E9-42A2-A251-7FCE6CD64917}" type="pres">
      <dgm:prSet presAssocID="{1A1A63D2-DA76-4357-B9C3-72BDDE3287DC}" presName="rootConnector" presStyleLbl="node2" presStyleIdx="3" presStyleCnt="5"/>
      <dgm:spPr/>
    </dgm:pt>
    <dgm:pt modelId="{491C6791-E9A9-4963-8179-7D327A8102FF}" type="pres">
      <dgm:prSet presAssocID="{1A1A63D2-DA76-4357-B9C3-72BDDE3287DC}" presName="hierChild4" presStyleCnt="0"/>
      <dgm:spPr/>
    </dgm:pt>
    <dgm:pt modelId="{E3983D98-7F22-4FEF-9D41-04A13C750157}" type="pres">
      <dgm:prSet presAssocID="{1A1A63D2-DA76-4357-B9C3-72BDDE3287DC}" presName="hierChild5" presStyleCnt="0"/>
      <dgm:spPr/>
    </dgm:pt>
    <dgm:pt modelId="{AD9F88BB-4623-429C-AF33-122D892F393E}" type="pres">
      <dgm:prSet presAssocID="{6F6610DF-A936-43A7-81F9-3AE67D8539BB}" presName="Name37" presStyleLbl="parChTrans1D2" presStyleIdx="4" presStyleCnt="5"/>
      <dgm:spPr/>
    </dgm:pt>
    <dgm:pt modelId="{6090EA62-48B2-4434-984A-583015FD8A4B}" type="pres">
      <dgm:prSet presAssocID="{CEFC6215-77D3-43D1-AC43-36264D9DA534}" presName="hierRoot2" presStyleCnt="0">
        <dgm:presLayoutVars>
          <dgm:hierBranch val="init"/>
        </dgm:presLayoutVars>
      </dgm:prSet>
      <dgm:spPr/>
    </dgm:pt>
    <dgm:pt modelId="{2D4293B2-76F1-4135-ACBF-CB0B439BF99D}" type="pres">
      <dgm:prSet presAssocID="{CEFC6215-77D3-43D1-AC43-36264D9DA534}" presName="rootComposite" presStyleCnt="0"/>
      <dgm:spPr/>
    </dgm:pt>
    <dgm:pt modelId="{F3D2AC5F-08B5-4E2A-ACCF-5A005FA0AF3B}" type="pres">
      <dgm:prSet presAssocID="{CEFC6215-77D3-43D1-AC43-36264D9DA534}" presName="rootText" presStyleLbl="node2" presStyleIdx="4" presStyleCnt="5">
        <dgm:presLayoutVars>
          <dgm:chPref val="3"/>
        </dgm:presLayoutVars>
      </dgm:prSet>
      <dgm:spPr/>
    </dgm:pt>
    <dgm:pt modelId="{1F4277BF-F3AB-4B16-8E44-F532B115480D}" type="pres">
      <dgm:prSet presAssocID="{CEFC6215-77D3-43D1-AC43-36264D9DA534}" presName="rootConnector" presStyleLbl="node2" presStyleIdx="4" presStyleCnt="5"/>
      <dgm:spPr/>
    </dgm:pt>
    <dgm:pt modelId="{81AC8B30-5E01-48D1-8662-4ED7A4464C6A}" type="pres">
      <dgm:prSet presAssocID="{CEFC6215-77D3-43D1-AC43-36264D9DA534}" presName="hierChild4" presStyleCnt="0"/>
      <dgm:spPr/>
    </dgm:pt>
    <dgm:pt modelId="{CF32406B-8D46-4631-A234-5F26683D2BC1}" type="pres">
      <dgm:prSet presAssocID="{CEFC6215-77D3-43D1-AC43-36264D9DA534}" presName="hierChild5" presStyleCnt="0"/>
      <dgm:spPr/>
    </dgm:pt>
    <dgm:pt modelId="{34F487D2-A8B6-457A-875D-8651281B9B0B}" type="pres">
      <dgm:prSet presAssocID="{BD5DDD75-3E80-44FB-958E-63A87C1FCA50}" presName="hierChild3" presStyleCnt="0"/>
      <dgm:spPr/>
    </dgm:pt>
  </dgm:ptLst>
  <dgm:cxnLst>
    <dgm:cxn modelId="{BD74AB05-798A-4CC1-B7FC-8FE5A55993F3}" type="presOf" srcId="{27A174A3-7B90-4C6D-8649-5BB9D7022E96}" destId="{262B098E-028E-4F8D-8C54-64293E95F5CF}" srcOrd="1" destOrd="0" presId="urn:microsoft.com/office/officeart/2005/8/layout/orgChart1"/>
    <dgm:cxn modelId="{1CE29813-8F89-40AB-BCB2-6EA74F812336}" type="presOf" srcId="{609B12C3-A9B7-4C0A-85E0-31F6880A62C4}" destId="{E084A1B6-5DE8-42F5-BEDF-D806CECFA90B}" srcOrd="0" destOrd="0" presId="urn:microsoft.com/office/officeart/2005/8/layout/orgChart1"/>
    <dgm:cxn modelId="{121AE615-C1EE-4E7B-A313-36FD3D79FA14}" srcId="{73D88333-5727-43A3-9F73-0CEE31069D7C}" destId="{989E3C38-54D3-4E08-9262-B9485592B54C}" srcOrd="0" destOrd="0" parTransId="{7CAE1BA8-A164-4621-AF75-F51A88477A9C}" sibTransId="{EDC142C6-086C-49F3-BCD2-22EE1A6E78E8}"/>
    <dgm:cxn modelId="{86D4A722-006A-4E31-A9C3-CE7C293A9B74}" type="presOf" srcId="{1A1A63D2-DA76-4357-B9C3-72BDDE3287DC}" destId="{40512321-C8E9-42A2-A251-7FCE6CD64917}" srcOrd="1" destOrd="0" presId="urn:microsoft.com/office/officeart/2005/8/layout/orgChart1"/>
    <dgm:cxn modelId="{C039C13C-B28B-4FB2-BE8B-F8CAFD3E6DAA}" srcId="{BD5DDD75-3E80-44FB-958E-63A87C1FCA50}" destId="{CEFC6215-77D3-43D1-AC43-36264D9DA534}" srcOrd="4" destOrd="0" parTransId="{6F6610DF-A936-43A7-81F9-3AE67D8539BB}" sibTransId="{8CD219CD-EDDC-4DF8-A84C-27688D88BFA5}"/>
    <dgm:cxn modelId="{A4BCAD5D-20D2-4EBB-9AC6-79C38B1CDBBA}" type="presOf" srcId="{744AF2CB-15F6-4927-BB9B-C38BD75E56D4}" destId="{06E49CD4-A7E0-466E-ACA5-50AC79E970F3}" srcOrd="1" destOrd="0" presId="urn:microsoft.com/office/officeart/2005/8/layout/orgChart1"/>
    <dgm:cxn modelId="{FA58D05F-ED45-49DA-A1CB-FC6A163DF4CE}" type="presOf" srcId="{6F6610DF-A936-43A7-81F9-3AE67D8539BB}" destId="{AD9F88BB-4623-429C-AF33-122D892F393E}" srcOrd="0" destOrd="0" presId="urn:microsoft.com/office/officeart/2005/8/layout/orgChart1"/>
    <dgm:cxn modelId="{E694F660-5C18-4970-B63D-5BF440C91F55}" type="presOf" srcId="{989E3C38-54D3-4E08-9262-B9485592B54C}" destId="{BB567D74-DBC7-49A9-8669-241B4157B51A}" srcOrd="0" destOrd="0" presId="urn:microsoft.com/office/officeart/2005/8/layout/orgChart1"/>
    <dgm:cxn modelId="{E6D40E67-B63F-4509-8CA9-FE5265530CE7}" type="presOf" srcId="{1A1A63D2-DA76-4357-B9C3-72BDDE3287DC}" destId="{FB3FFE06-7225-4FCB-9F74-DF839FD4E08D}" srcOrd="0" destOrd="0" presId="urn:microsoft.com/office/officeart/2005/8/layout/orgChart1"/>
    <dgm:cxn modelId="{5A19CE69-D406-4266-876B-397B2297AD61}" type="presOf" srcId="{FF31DC8C-D60D-4C33-989D-392781F24CCA}" destId="{29EDD44D-2140-48AF-B497-7151E0DEC563}" srcOrd="0" destOrd="0" presId="urn:microsoft.com/office/officeart/2005/8/layout/orgChart1"/>
    <dgm:cxn modelId="{29CFF34B-F455-4B2D-8F44-D212E14CDDF0}" srcId="{73D88333-5727-43A3-9F73-0CEE31069D7C}" destId="{BD5DDD75-3E80-44FB-958E-63A87C1FCA50}" srcOrd="1" destOrd="0" parTransId="{1E59B71D-E6AC-44A6-BD3A-1CCBA2F8776C}" sibTransId="{32B4E359-1935-41E2-8B66-62208A748795}"/>
    <dgm:cxn modelId="{3A61394C-3D23-45CA-9D64-BAD759315922}" srcId="{BD5DDD75-3E80-44FB-958E-63A87C1FCA50}" destId="{27A174A3-7B90-4C6D-8649-5BB9D7022E96}" srcOrd="0" destOrd="0" parTransId="{FF31DC8C-D60D-4C33-989D-392781F24CCA}" sibTransId="{5C7C4391-9E0B-4EA5-B726-EA6C38E108A6}"/>
    <dgm:cxn modelId="{B1994073-AB92-4E92-BD52-E1C36B613014}" type="presOf" srcId="{E7C6F91C-BD6D-4309-ACCE-E15571F88088}" destId="{AF5E7125-3531-4467-A2B8-3779AC15F96D}" srcOrd="0" destOrd="0" presId="urn:microsoft.com/office/officeart/2005/8/layout/orgChart1"/>
    <dgm:cxn modelId="{0F9A507E-6743-41DE-A746-960FAF35D305}" type="presOf" srcId="{BD5DDD75-3E80-44FB-958E-63A87C1FCA50}" destId="{C7C8A44D-CDE6-4E57-B4B3-81F43CAAFC86}" srcOrd="0" destOrd="0" presId="urn:microsoft.com/office/officeart/2005/8/layout/orgChart1"/>
    <dgm:cxn modelId="{1F621888-2506-4AAB-A5F7-51147460FA6E}" type="presOf" srcId="{744AF2CB-15F6-4927-BB9B-C38BD75E56D4}" destId="{6C0D4521-C315-487B-AF9C-7D3EE4D3807B}" srcOrd="0" destOrd="0" presId="urn:microsoft.com/office/officeart/2005/8/layout/orgChart1"/>
    <dgm:cxn modelId="{49DFD28B-115C-4767-8983-56F631D09EF2}" srcId="{BD5DDD75-3E80-44FB-958E-63A87C1FCA50}" destId="{1A1A63D2-DA76-4357-B9C3-72BDDE3287DC}" srcOrd="3" destOrd="0" parTransId="{609B12C3-A9B7-4C0A-85E0-31F6880A62C4}" sibTransId="{2731D701-83E0-490D-AFC3-26E8600331E1}"/>
    <dgm:cxn modelId="{6122F091-AEAB-47A0-BF1F-06E251D7E82E}" type="presOf" srcId="{BD5DDD75-3E80-44FB-958E-63A87C1FCA50}" destId="{A71E7638-964B-4573-8A6E-7EDCC2AC4E28}" srcOrd="1" destOrd="0" presId="urn:microsoft.com/office/officeart/2005/8/layout/orgChart1"/>
    <dgm:cxn modelId="{ADDFC795-A3E6-4E31-B643-D115D80375B0}" type="presOf" srcId="{F36FE24F-21B4-4049-AB44-1C7F7A273D99}" destId="{09AEA30C-3915-4AF9-A8A1-2817F9192CA6}" srcOrd="0" destOrd="0" presId="urn:microsoft.com/office/officeart/2005/8/layout/orgChart1"/>
    <dgm:cxn modelId="{D17B37A9-592B-452F-AA1F-9AAE962E8E0A}" type="presOf" srcId="{989E3C38-54D3-4E08-9262-B9485592B54C}" destId="{2E14C500-638C-40D2-89AF-CA535AD451F7}" srcOrd="1" destOrd="0" presId="urn:microsoft.com/office/officeart/2005/8/layout/orgChart1"/>
    <dgm:cxn modelId="{A9A509AA-7883-4B17-A012-BC9327EEA603}" type="presOf" srcId="{4148D931-ED13-41C3-866C-70E9E9F5BA16}" destId="{7E511A28-06F0-435D-A900-62B28293E0F7}" srcOrd="0" destOrd="0" presId="urn:microsoft.com/office/officeart/2005/8/layout/orgChart1"/>
    <dgm:cxn modelId="{5A0D2AB2-545B-47B7-BB59-AA77702E4685}" type="presOf" srcId="{E7C6F91C-BD6D-4309-ACCE-E15571F88088}" destId="{EC597E88-FD12-41D8-B14E-0E980F61E22D}" srcOrd="1" destOrd="0" presId="urn:microsoft.com/office/officeart/2005/8/layout/orgChart1"/>
    <dgm:cxn modelId="{9DBA2EB8-1DDD-49E1-90C3-A7C31C3529BA}" srcId="{BD5DDD75-3E80-44FB-958E-63A87C1FCA50}" destId="{744AF2CB-15F6-4927-BB9B-C38BD75E56D4}" srcOrd="1" destOrd="0" parTransId="{4148D931-ED13-41C3-866C-70E9E9F5BA16}" sibTransId="{603D09DD-9F94-4B05-AAAB-C9899561A473}"/>
    <dgm:cxn modelId="{F34168BB-9A90-4BE6-B7E4-1C4AD34DE7F9}" type="presOf" srcId="{73D88333-5727-43A3-9F73-0CEE31069D7C}" destId="{A8A8BE4E-4B00-4DDE-B63E-5319D48A6152}" srcOrd="0" destOrd="0" presId="urn:microsoft.com/office/officeart/2005/8/layout/orgChart1"/>
    <dgm:cxn modelId="{8B6527D4-2901-45F8-9A2A-8298F1EC329B}" srcId="{BD5DDD75-3E80-44FB-958E-63A87C1FCA50}" destId="{E7C6F91C-BD6D-4309-ACCE-E15571F88088}" srcOrd="2" destOrd="0" parTransId="{F36FE24F-21B4-4049-AB44-1C7F7A273D99}" sibTransId="{5A08F9A1-BA88-4AAB-81E6-0030FD42272B}"/>
    <dgm:cxn modelId="{278C2FED-7585-478B-9436-EC43105D83A1}" type="presOf" srcId="{CEFC6215-77D3-43D1-AC43-36264D9DA534}" destId="{1F4277BF-F3AB-4B16-8E44-F532B115480D}" srcOrd="1" destOrd="0" presId="urn:microsoft.com/office/officeart/2005/8/layout/orgChart1"/>
    <dgm:cxn modelId="{EDD6B6EE-032B-4001-9C1D-7E9B6A4B1C84}" type="presOf" srcId="{27A174A3-7B90-4C6D-8649-5BB9D7022E96}" destId="{18F6D48B-6E66-4662-8BC4-00F29C057772}" srcOrd="0" destOrd="0" presId="urn:microsoft.com/office/officeart/2005/8/layout/orgChart1"/>
    <dgm:cxn modelId="{E68B15F8-09CC-4A8A-A31A-FA70759AAEAF}" type="presOf" srcId="{CEFC6215-77D3-43D1-AC43-36264D9DA534}" destId="{F3D2AC5F-08B5-4E2A-ACCF-5A005FA0AF3B}" srcOrd="0" destOrd="0" presId="urn:microsoft.com/office/officeart/2005/8/layout/orgChart1"/>
    <dgm:cxn modelId="{0E568B50-B107-42D4-A362-D047A1BA8CF0}" type="presParOf" srcId="{A8A8BE4E-4B00-4DDE-B63E-5319D48A6152}" destId="{C7C3836F-E899-408C-9035-AEDB4A951686}" srcOrd="0" destOrd="0" presId="urn:microsoft.com/office/officeart/2005/8/layout/orgChart1"/>
    <dgm:cxn modelId="{3F2B2120-8BCC-41C2-9325-F063363FBC6D}" type="presParOf" srcId="{C7C3836F-E899-408C-9035-AEDB4A951686}" destId="{F1F6E204-E311-47C6-A5ED-4AF8093E1CA8}" srcOrd="0" destOrd="0" presId="urn:microsoft.com/office/officeart/2005/8/layout/orgChart1"/>
    <dgm:cxn modelId="{55FB30E9-40A8-4707-A561-D43F0CAA820A}" type="presParOf" srcId="{F1F6E204-E311-47C6-A5ED-4AF8093E1CA8}" destId="{BB567D74-DBC7-49A9-8669-241B4157B51A}" srcOrd="0" destOrd="0" presId="urn:microsoft.com/office/officeart/2005/8/layout/orgChart1"/>
    <dgm:cxn modelId="{FA25BD87-2379-49ED-9574-69A6CCFACA0F}" type="presParOf" srcId="{F1F6E204-E311-47C6-A5ED-4AF8093E1CA8}" destId="{2E14C500-638C-40D2-89AF-CA535AD451F7}" srcOrd="1" destOrd="0" presId="urn:microsoft.com/office/officeart/2005/8/layout/orgChart1"/>
    <dgm:cxn modelId="{D6BA6EF9-E327-4E4F-888D-8CD75B1704D5}" type="presParOf" srcId="{C7C3836F-E899-408C-9035-AEDB4A951686}" destId="{E7E88DB6-0793-4BC3-BCD3-7FECE18E3FC1}" srcOrd="1" destOrd="0" presId="urn:microsoft.com/office/officeart/2005/8/layout/orgChart1"/>
    <dgm:cxn modelId="{9195093B-785C-485B-B6F1-78492DD9D7D5}" type="presParOf" srcId="{C7C3836F-E899-408C-9035-AEDB4A951686}" destId="{93282D13-348B-4EFD-BEB5-9ED363C10B60}" srcOrd="2" destOrd="0" presId="urn:microsoft.com/office/officeart/2005/8/layout/orgChart1"/>
    <dgm:cxn modelId="{809E6DF3-C9E6-4D4D-BB10-226B8A008317}" type="presParOf" srcId="{A8A8BE4E-4B00-4DDE-B63E-5319D48A6152}" destId="{DA68B661-0FE1-4711-85A4-5F8F15F29F98}" srcOrd="1" destOrd="0" presId="urn:microsoft.com/office/officeart/2005/8/layout/orgChart1"/>
    <dgm:cxn modelId="{E989EFDB-551D-4C9B-99AF-90E5DC213298}" type="presParOf" srcId="{DA68B661-0FE1-4711-85A4-5F8F15F29F98}" destId="{DA243EE8-3C22-43E7-A400-C44FAA6603EE}" srcOrd="0" destOrd="0" presId="urn:microsoft.com/office/officeart/2005/8/layout/orgChart1"/>
    <dgm:cxn modelId="{A2070AC1-5553-4B84-BA87-173A856F4800}" type="presParOf" srcId="{DA243EE8-3C22-43E7-A400-C44FAA6603EE}" destId="{C7C8A44D-CDE6-4E57-B4B3-81F43CAAFC86}" srcOrd="0" destOrd="0" presId="urn:microsoft.com/office/officeart/2005/8/layout/orgChart1"/>
    <dgm:cxn modelId="{35EF198F-6754-4133-8045-1EA45C059507}" type="presParOf" srcId="{DA243EE8-3C22-43E7-A400-C44FAA6603EE}" destId="{A71E7638-964B-4573-8A6E-7EDCC2AC4E28}" srcOrd="1" destOrd="0" presId="urn:microsoft.com/office/officeart/2005/8/layout/orgChart1"/>
    <dgm:cxn modelId="{290315CC-7888-4C09-B9C7-433B6588E607}" type="presParOf" srcId="{DA68B661-0FE1-4711-85A4-5F8F15F29F98}" destId="{351057DC-91DB-4E00-963B-2684D4E24B6E}" srcOrd="1" destOrd="0" presId="urn:microsoft.com/office/officeart/2005/8/layout/orgChart1"/>
    <dgm:cxn modelId="{0C4FBE5B-7A77-4A72-B9B2-A31927C955A4}" type="presParOf" srcId="{351057DC-91DB-4E00-963B-2684D4E24B6E}" destId="{29EDD44D-2140-48AF-B497-7151E0DEC563}" srcOrd="0" destOrd="0" presId="urn:microsoft.com/office/officeart/2005/8/layout/orgChart1"/>
    <dgm:cxn modelId="{DB7B8F5F-7ACE-4D98-BF9A-FF9405DEC0A6}" type="presParOf" srcId="{351057DC-91DB-4E00-963B-2684D4E24B6E}" destId="{0826E29B-70CA-4AF7-B5DC-2AB1EC463182}" srcOrd="1" destOrd="0" presId="urn:microsoft.com/office/officeart/2005/8/layout/orgChart1"/>
    <dgm:cxn modelId="{BE7A701E-48E6-4CE7-90A8-EB126FE71BF2}" type="presParOf" srcId="{0826E29B-70CA-4AF7-B5DC-2AB1EC463182}" destId="{4D7D025D-A3FD-4CFD-B851-4B01385DF57F}" srcOrd="0" destOrd="0" presId="urn:microsoft.com/office/officeart/2005/8/layout/orgChart1"/>
    <dgm:cxn modelId="{8F9688A1-693B-4F96-9434-0F8444B1E43E}" type="presParOf" srcId="{4D7D025D-A3FD-4CFD-B851-4B01385DF57F}" destId="{18F6D48B-6E66-4662-8BC4-00F29C057772}" srcOrd="0" destOrd="0" presId="urn:microsoft.com/office/officeart/2005/8/layout/orgChart1"/>
    <dgm:cxn modelId="{9FC97CED-9BF4-4134-97D0-CAED11975228}" type="presParOf" srcId="{4D7D025D-A3FD-4CFD-B851-4B01385DF57F}" destId="{262B098E-028E-4F8D-8C54-64293E95F5CF}" srcOrd="1" destOrd="0" presId="urn:microsoft.com/office/officeart/2005/8/layout/orgChart1"/>
    <dgm:cxn modelId="{31BA91DC-F7C6-4D5A-9BDC-1B0A821E026C}" type="presParOf" srcId="{0826E29B-70CA-4AF7-B5DC-2AB1EC463182}" destId="{9ECD0FB4-22F7-4BDA-AFA3-57F7999BD2BC}" srcOrd="1" destOrd="0" presId="urn:microsoft.com/office/officeart/2005/8/layout/orgChart1"/>
    <dgm:cxn modelId="{F20BC1AF-F74C-437F-A599-9FE119C02491}" type="presParOf" srcId="{0826E29B-70CA-4AF7-B5DC-2AB1EC463182}" destId="{0C8E0477-FA08-4B5F-8BC2-8CBDBD0106AA}" srcOrd="2" destOrd="0" presId="urn:microsoft.com/office/officeart/2005/8/layout/orgChart1"/>
    <dgm:cxn modelId="{9B920557-FE92-455C-8746-2401FD1432D0}" type="presParOf" srcId="{351057DC-91DB-4E00-963B-2684D4E24B6E}" destId="{7E511A28-06F0-435D-A900-62B28293E0F7}" srcOrd="2" destOrd="0" presId="urn:microsoft.com/office/officeart/2005/8/layout/orgChart1"/>
    <dgm:cxn modelId="{213F433D-0A4D-4CCA-8455-26C7C55FE821}" type="presParOf" srcId="{351057DC-91DB-4E00-963B-2684D4E24B6E}" destId="{616E71C3-E052-4D05-A088-0D5B1C80EC7A}" srcOrd="3" destOrd="0" presId="urn:microsoft.com/office/officeart/2005/8/layout/orgChart1"/>
    <dgm:cxn modelId="{D9490193-D602-4937-9772-7918C69278CA}" type="presParOf" srcId="{616E71C3-E052-4D05-A088-0D5B1C80EC7A}" destId="{DAC350AD-5DA6-45CB-9EC4-44CC2B8B0414}" srcOrd="0" destOrd="0" presId="urn:microsoft.com/office/officeart/2005/8/layout/orgChart1"/>
    <dgm:cxn modelId="{57C9997A-F350-47A3-BF06-3FD3B8A572F5}" type="presParOf" srcId="{DAC350AD-5DA6-45CB-9EC4-44CC2B8B0414}" destId="{6C0D4521-C315-487B-AF9C-7D3EE4D3807B}" srcOrd="0" destOrd="0" presId="urn:microsoft.com/office/officeart/2005/8/layout/orgChart1"/>
    <dgm:cxn modelId="{725C48BF-F8CD-415D-AAB9-E903F6DE8CF1}" type="presParOf" srcId="{DAC350AD-5DA6-45CB-9EC4-44CC2B8B0414}" destId="{06E49CD4-A7E0-466E-ACA5-50AC79E970F3}" srcOrd="1" destOrd="0" presId="urn:microsoft.com/office/officeart/2005/8/layout/orgChart1"/>
    <dgm:cxn modelId="{22DE47DF-1C53-4A14-A1E0-EF66B9D62128}" type="presParOf" srcId="{616E71C3-E052-4D05-A088-0D5B1C80EC7A}" destId="{474BC3E5-E060-4456-8F04-6BA492C335F0}" srcOrd="1" destOrd="0" presId="urn:microsoft.com/office/officeart/2005/8/layout/orgChart1"/>
    <dgm:cxn modelId="{43AA74FE-78E3-45E3-8383-BDD18A63D3D3}" type="presParOf" srcId="{616E71C3-E052-4D05-A088-0D5B1C80EC7A}" destId="{EB42D5EE-ECF7-49B0-9194-1AEF9C36C961}" srcOrd="2" destOrd="0" presId="urn:microsoft.com/office/officeart/2005/8/layout/orgChart1"/>
    <dgm:cxn modelId="{383C6F20-0BC1-4E53-8B9A-64539896EF60}" type="presParOf" srcId="{351057DC-91DB-4E00-963B-2684D4E24B6E}" destId="{09AEA30C-3915-4AF9-A8A1-2817F9192CA6}" srcOrd="4" destOrd="0" presId="urn:microsoft.com/office/officeart/2005/8/layout/orgChart1"/>
    <dgm:cxn modelId="{215527E3-1609-4074-AACC-FCD21EDFC53C}" type="presParOf" srcId="{351057DC-91DB-4E00-963B-2684D4E24B6E}" destId="{7D77571A-E0B2-4980-AC8D-F3BDB466FBFF}" srcOrd="5" destOrd="0" presId="urn:microsoft.com/office/officeart/2005/8/layout/orgChart1"/>
    <dgm:cxn modelId="{61CA2D25-1FD4-4443-A98F-17F8956C7F09}" type="presParOf" srcId="{7D77571A-E0B2-4980-AC8D-F3BDB466FBFF}" destId="{C64EF6A8-7FA7-4152-B77E-A5593B36D624}" srcOrd="0" destOrd="0" presId="urn:microsoft.com/office/officeart/2005/8/layout/orgChart1"/>
    <dgm:cxn modelId="{05F6A079-0747-40D1-966D-76F9E51AF7F6}" type="presParOf" srcId="{C64EF6A8-7FA7-4152-B77E-A5593B36D624}" destId="{AF5E7125-3531-4467-A2B8-3779AC15F96D}" srcOrd="0" destOrd="0" presId="urn:microsoft.com/office/officeart/2005/8/layout/orgChart1"/>
    <dgm:cxn modelId="{6176DEB0-202D-4D57-ABEF-F77C293DB1F1}" type="presParOf" srcId="{C64EF6A8-7FA7-4152-B77E-A5593B36D624}" destId="{EC597E88-FD12-41D8-B14E-0E980F61E22D}" srcOrd="1" destOrd="0" presId="urn:microsoft.com/office/officeart/2005/8/layout/orgChart1"/>
    <dgm:cxn modelId="{B9855AE1-A301-4E1E-A772-704D174A75BD}" type="presParOf" srcId="{7D77571A-E0B2-4980-AC8D-F3BDB466FBFF}" destId="{EDAB221A-A849-44AB-8078-7B8B7E93067C}" srcOrd="1" destOrd="0" presId="urn:microsoft.com/office/officeart/2005/8/layout/orgChart1"/>
    <dgm:cxn modelId="{9351AA8B-9D48-4196-93F2-A01FE0A4A502}" type="presParOf" srcId="{7D77571A-E0B2-4980-AC8D-F3BDB466FBFF}" destId="{C5FA5D49-73B6-4DB8-BD76-BD96B1B11B42}" srcOrd="2" destOrd="0" presId="urn:microsoft.com/office/officeart/2005/8/layout/orgChart1"/>
    <dgm:cxn modelId="{872B085D-4E8B-40A7-A903-585D87CAEA3E}" type="presParOf" srcId="{351057DC-91DB-4E00-963B-2684D4E24B6E}" destId="{E084A1B6-5DE8-42F5-BEDF-D806CECFA90B}" srcOrd="6" destOrd="0" presId="urn:microsoft.com/office/officeart/2005/8/layout/orgChart1"/>
    <dgm:cxn modelId="{E4EC8666-8A7B-485A-AE9A-0AB402B64C21}" type="presParOf" srcId="{351057DC-91DB-4E00-963B-2684D4E24B6E}" destId="{0B359AAF-8532-47A6-AC35-E7B341E46BB9}" srcOrd="7" destOrd="0" presId="urn:microsoft.com/office/officeart/2005/8/layout/orgChart1"/>
    <dgm:cxn modelId="{F6358263-49CC-4CC5-B689-6E06CD8786CD}" type="presParOf" srcId="{0B359AAF-8532-47A6-AC35-E7B341E46BB9}" destId="{AA74FCC2-DAD0-4502-8448-827F59A17D24}" srcOrd="0" destOrd="0" presId="urn:microsoft.com/office/officeart/2005/8/layout/orgChart1"/>
    <dgm:cxn modelId="{9C7C4E5F-4645-496A-8F42-406974A1F433}" type="presParOf" srcId="{AA74FCC2-DAD0-4502-8448-827F59A17D24}" destId="{FB3FFE06-7225-4FCB-9F74-DF839FD4E08D}" srcOrd="0" destOrd="0" presId="urn:microsoft.com/office/officeart/2005/8/layout/orgChart1"/>
    <dgm:cxn modelId="{F005F603-FC7B-4111-B694-D9313359A362}" type="presParOf" srcId="{AA74FCC2-DAD0-4502-8448-827F59A17D24}" destId="{40512321-C8E9-42A2-A251-7FCE6CD64917}" srcOrd="1" destOrd="0" presId="urn:microsoft.com/office/officeart/2005/8/layout/orgChart1"/>
    <dgm:cxn modelId="{BECADB83-2674-4BB1-BE53-1B20A444714B}" type="presParOf" srcId="{0B359AAF-8532-47A6-AC35-E7B341E46BB9}" destId="{491C6791-E9A9-4963-8179-7D327A8102FF}" srcOrd="1" destOrd="0" presId="urn:microsoft.com/office/officeart/2005/8/layout/orgChart1"/>
    <dgm:cxn modelId="{F3D87F9C-E7B2-43D9-86C7-0D3E57243EFE}" type="presParOf" srcId="{0B359AAF-8532-47A6-AC35-E7B341E46BB9}" destId="{E3983D98-7F22-4FEF-9D41-04A13C750157}" srcOrd="2" destOrd="0" presId="urn:microsoft.com/office/officeart/2005/8/layout/orgChart1"/>
    <dgm:cxn modelId="{56FA9290-A720-4887-B47D-F6C1594BEC50}" type="presParOf" srcId="{351057DC-91DB-4E00-963B-2684D4E24B6E}" destId="{AD9F88BB-4623-429C-AF33-122D892F393E}" srcOrd="8" destOrd="0" presId="urn:microsoft.com/office/officeart/2005/8/layout/orgChart1"/>
    <dgm:cxn modelId="{3EDF6928-DDAD-467F-934A-BA18F3470894}" type="presParOf" srcId="{351057DC-91DB-4E00-963B-2684D4E24B6E}" destId="{6090EA62-48B2-4434-984A-583015FD8A4B}" srcOrd="9" destOrd="0" presId="urn:microsoft.com/office/officeart/2005/8/layout/orgChart1"/>
    <dgm:cxn modelId="{A7B10EB6-516B-44B2-8FC3-63DBF5E4A14D}" type="presParOf" srcId="{6090EA62-48B2-4434-984A-583015FD8A4B}" destId="{2D4293B2-76F1-4135-ACBF-CB0B439BF99D}" srcOrd="0" destOrd="0" presId="urn:microsoft.com/office/officeart/2005/8/layout/orgChart1"/>
    <dgm:cxn modelId="{ACEF8EEA-3418-457D-8C53-8CDEACA18CAB}" type="presParOf" srcId="{2D4293B2-76F1-4135-ACBF-CB0B439BF99D}" destId="{F3D2AC5F-08B5-4E2A-ACCF-5A005FA0AF3B}" srcOrd="0" destOrd="0" presId="urn:microsoft.com/office/officeart/2005/8/layout/orgChart1"/>
    <dgm:cxn modelId="{DD7A25B1-BBAB-46F2-8E05-B33F02471EEF}" type="presParOf" srcId="{2D4293B2-76F1-4135-ACBF-CB0B439BF99D}" destId="{1F4277BF-F3AB-4B16-8E44-F532B115480D}" srcOrd="1" destOrd="0" presId="urn:microsoft.com/office/officeart/2005/8/layout/orgChart1"/>
    <dgm:cxn modelId="{BBA12093-AADF-4598-A36E-EC415372E614}" type="presParOf" srcId="{6090EA62-48B2-4434-984A-583015FD8A4B}" destId="{81AC8B30-5E01-48D1-8662-4ED7A4464C6A}" srcOrd="1" destOrd="0" presId="urn:microsoft.com/office/officeart/2005/8/layout/orgChart1"/>
    <dgm:cxn modelId="{AD1A44C9-69EB-4857-BF17-FE453CFFE658}" type="presParOf" srcId="{6090EA62-48B2-4434-984A-583015FD8A4B}" destId="{CF32406B-8D46-4631-A234-5F26683D2BC1}" srcOrd="2" destOrd="0" presId="urn:microsoft.com/office/officeart/2005/8/layout/orgChart1"/>
    <dgm:cxn modelId="{924B7D99-CACF-4D87-9200-44191836CCB5}" type="presParOf" srcId="{DA68B661-0FE1-4711-85A4-5F8F15F29F98}" destId="{34F487D2-A8B6-457A-875D-8651281B9B0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61A269E-3F28-4335-8BE2-82964B305A3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B96613A3-B5AE-4BC2-AA2A-426D257DD2C9}">
      <dgm:prSet phldrT="[Testo]"/>
      <dgm:spPr/>
      <dgm:t>
        <a:bodyPr/>
        <a:lstStyle/>
        <a:p>
          <a:r>
            <a:rPr lang="it-IT" dirty="0"/>
            <a:t>L’ente concedente esercita il controllo sull’attività dell’operatore economico, verificando in particolare la permanenza in capo all’operatore economico del rischio operativo trasferito</a:t>
          </a:r>
        </a:p>
        <a:p>
          <a:r>
            <a:rPr lang="it-IT" dirty="0"/>
            <a:t>(art. 175 co. 6)</a:t>
          </a:r>
        </a:p>
      </dgm:t>
    </dgm:pt>
    <dgm:pt modelId="{2B734BDE-0900-43C1-AC41-5F0E67D61F7D}" type="parTrans" cxnId="{D4E6DDEA-965D-4D9D-8C23-DF585ABE9C9B}">
      <dgm:prSet/>
      <dgm:spPr/>
      <dgm:t>
        <a:bodyPr/>
        <a:lstStyle/>
        <a:p>
          <a:endParaRPr lang="it-IT"/>
        </a:p>
      </dgm:t>
    </dgm:pt>
    <dgm:pt modelId="{72EFCABA-B795-4E44-BC84-9631A5E009D3}" type="sibTrans" cxnId="{D4E6DDEA-965D-4D9D-8C23-DF585ABE9C9B}">
      <dgm:prSet/>
      <dgm:spPr/>
      <dgm:t>
        <a:bodyPr/>
        <a:lstStyle/>
        <a:p>
          <a:endParaRPr lang="it-IT"/>
        </a:p>
      </dgm:t>
    </dgm:pt>
    <dgm:pt modelId="{5F1B3BBB-29E8-4140-8C35-969F986468B7}">
      <dgm:prSet phldrT="[Testo]"/>
      <dgm:spPr/>
      <dgm:t>
        <a:bodyPr/>
        <a:lstStyle/>
        <a:p>
          <a:r>
            <a:rPr lang="it-IT" dirty="0"/>
            <a:t>E’ vietata l’attribuzione dei compiti del RUP, responsabile dei lavori, direttore dei lavori o collaudatore al soggetto aggiudicatario dei contratti di PPP e ai soggetti ad esso collegato</a:t>
          </a:r>
        </a:p>
        <a:p>
          <a:r>
            <a:rPr lang="it-IT" dirty="0"/>
            <a:t>(art. 15 co. 8)</a:t>
          </a:r>
        </a:p>
      </dgm:t>
    </dgm:pt>
    <dgm:pt modelId="{09AC6145-2CD4-443E-A184-EF9483704F11}" type="parTrans" cxnId="{EC7B311E-B390-4018-91BD-7FEE35DBCE95}">
      <dgm:prSet/>
      <dgm:spPr>
        <a:ln>
          <a:solidFill>
            <a:schemeClr val="tx1">
              <a:lumMod val="95000"/>
            </a:schemeClr>
          </a:solidFill>
        </a:ln>
      </dgm:spPr>
      <dgm:t>
        <a:bodyPr/>
        <a:lstStyle/>
        <a:p>
          <a:endParaRPr lang="it-IT"/>
        </a:p>
      </dgm:t>
    </dgm:pt>
    <dgm:pt modelId="{CEE8B88D-3DFE-4FD1-A92C-0C99BAB49FBC}" type="sibTrans" cxnId="{EC7B311E-B390-4018-91BD-7FEE35DBCE95}">
      <dgm:prSet/>
      <dgm:spPr/>
      <dgm:t>
        <a:bodyPr/>
        <a:lstStyle/>
        <a:p>
          <a:endParaRPr lang="it-IT"/>
        </a:p>
      </dgm:t>
    </dgm:pt>
    <dgm:pt modelId="{EEDB5D69-CFDE-4947-9048-9F6539B7EAD3}">
      <dgm:prSet phldrT="[Testo]"/>
      <dgm:spPr/>
      <dgm:t>
        <a:bodyPr/>
        <a:lstStyle/>
        <a:p>
          <a:r>
            <a:rPr lang="it-IT" dirty="0"/>
            <a:t>L’ente concedente, sentito l’operatore economico, affida al RUP nominato ai sensi dell’art. 15, le funzioni di responsabile unico del progetto di partenariato. Il responsabile coordina e controlla, sotto il profilo tecnico e contabile, l’esecuzione del contratto, verificando costantemente il rispetto dei livelli di qualità e quantità delle prestazioni</a:t>
          </a:r>
        </a:p>
        <a:p>
          <a:r>
            <a:rPr lang="it-IT" dirty="0"/>
            <a:t>(art. 175 co. 5) </a:t>
          </a:r>
        </a:p>
      </dgm:t>
    </dgm:pt>
    <dgm:pt modelId="{2E7A0EC5-D45F-4D3C-B60B-84BB8D62A2D2}" type="parTrans" cxnId="{C5CF8975-CAD7-434F-A07D-B820D8B9D09B}">
      <dgm:prSet/>
      <dgm:spPr>
        <a:ln>
          <a:solidFill>
            <a:schemeClr val="tx1">
              <a:lumMod val="95000"/>
            </a:schemeClr>
          </a:solidFill>
        </a:ln>
      </dgm:spPr>
      <dgm:t>
        <a:bodyPr/>
        <a:lstStyle/>
        <a:p>
          <a:endParaRPr lang="it-IT"/>
        </a:p>
      </dgm:t>
    </dgm:pt>
    <dgm:pt modelId="{EC424F26-24A6-4082-A6D0-5043CE6918A2}" type="sibTrans" cxnId="{C5CF8975-CAD7-434F-A07D-B820D8B9D09B}">
      <dgm:prSet/>
      <dgm:spPr/>
      <dgm:t>
        <a:bodyPr/>
        <a:lstStyle/>
        <a:p>
          <a:endParaRPr lang="it-IT"/>
        </a:p>
      </dgm:t>
    </dgm:pt>
    <dgm:pt modelId="{217AC98E-4F2F-49B1-A36C-657F4EE2D5C9}" type="pres">
      <dgm:prSet presAssocID="{961A269E-3F28-4335-8BE2-82964B305A35}" presName="hierChild1" presStyleCnt="0">
        <dgm:presLayoutVars>
          <dgm:orgChart val="1"/>
          <dgm:chPref val="1"/>
          <dgm:dir/>
          <dgm:animOne val="branch"/>
          <dgm:animLvl val="lvl"/>
          <dgm:resizeHandles/>
        </dgm:presLayoutVars>
      </dgm:prSet>
      <dgm:spPr/>
    </dgm:pt>
    <dgm:pt modelId="{2706FF70-F611-4A08-9C6D-4047FD90FB1E}" type="pres">
      <dgm:prSet presAssocID="{B96613A3-B5AE-4BC2-AA2A-426D257DD2C9}" presName="hierRoot1" presStyleCnt="0">
        <dgm:presLayoutVars>
          <dgm:hierBranch val="init"/>
        </dgm:presLayoutVars>
      </dgm:prSet>
      <dgm:spPr/>
    </dgm:pt>
    <dgm:pt modelId="{87854D2B-DBFF-4124-994F-4DBE13FB1CFB}" type="pres">
      <dgm:prSet presAssocID="{B96613A3-B5AE-4BC2-AA2A-426D257DD2C9}" presName="rootComposite1" presStyleCnt="0"/>
      <dgm:spPr/>
    </dgm:pt>
    <dgm:pt modelId="{14AA1C29-BDD4-4F78-8E48-3736626653CC}" type="pres">
      <dgm:prSet presAssocID="{B96613A3-B5AE-4BC2-AA2A-426D257DD2C9}" presName="rootText1" presStyleLbl="node0" presStyleIdx="0" presStyleCnt="1">
        <dgm:presLayoutVars>
          <dgm:chPref val="3"/>
        </dgm:presLayoutVars>
      </dgm:prSet>
      <dgm:spPr/>
    </dgm:pt>
    <dgm:pt modelId="{3B914F7F-BE32-47FA-A69B-94383886D2D5}" type="pres">
      <dgm:prSet presAssocID="{B96613A3-B5AE-4BC2-AA2A-426D257DD2C9}" presName="rootConnector1" presStyleLbl="node1" presStyleIdx="0" presStyleCnt="0"/>
      <dgm:spPr/>
    </dgm:pt>
    <dgm:pt modelId="{B74B2F8F-1DAD-4558-87F8-FA3F40D46559}" type="pres">
      <dgm:prSet presAssocID="{B96613A3-B5AE-4BC2-AA2A-426D257DD2C9}" presName="hierChild2" presStyleCnt="0"/>
      <dgm:spPr/>
    </dgm:pt>
    <dgm:pt modelId="{1B858F7F-3C39-4C03-BFBF-3F2A3B6C2AFF}" type="pres">
      <dgm:prSet presAssocID="{09AC6145-2CD4-443E-A184-EF9483704F11}" presName="Name37" presStyleLbl="parChTrans1D2" presStyleIdx="0" presStyleCnt="2"/>
      <dgm:spPr/>
    </dgm:pt>
    <dgm:pt modelId="{FEB1FF13-AFE9-4408-85BE-083F731F77B0}" type="pres">
      <dgm:prSet presAssocID="{5F1B3BBB-29E8-4140-8C35-969F986468B7}" presName="hierRoot2" presStyleCnt="0">
        <dgm:presLayoutVars>
          <dgm:hierBranch val="init"/>
        </dgm:presLayoutVars>
      </dgm:prSet>
      <dgm:spPr/>
    </dgm:pt>
    <dgm:pt modelId="{9569AD35-DE6D-407B-B6E1-85F09BD3BB92}" type="pres">
      <dgm:prSet presAssocID="{5F1B3BBB-29E8-4140-8C35-969F986468B7}" presName="rootComposite" presStyleCnt="0"/>
      <dgm:spPr/>
    </dgm:pt>
    <dgm:pt modelId="{D90E4227-5B55-4F08-A6C6-C0E7AEEADFBF}" type="pres">
      <dgm:prSet presAssocID="{5F1B3BBB-29E8-4140-8C35-969F986468B7}" presName="rootText" presStyleLbl="node2" presStyleIdx="0" presStyleCnt="2">
        <dgm:presLayoutVars>
          <dgm:chPref val="3"/>
        </dgm:presLayoutVars>
      </dgm:prSet>
      <dgm:spPr/>
    </dgm:pt>
    <dgm:pt modelId="{A415BDC4-C748-4A73-A4D8-1EACFD390179}" type="pres">
      <dgm:prSet presAssocID="{5F1B3BBB-29E8-4140-8C35-969F986468B7}" presName="rootConnector" presStyleLbl="node2" presStyleIdx="0" presStyleCnt="2"/>
      <dgm:spPr/>
    </dgm:pt>
    <dgm:pt modelId="{EFEB7D7C-92B8-408D-9EA6-86DEEC68F49B}" type="pres">
      <dgm:prSet presAssocID="{5F1B3BBB-29E8-4140-8C35-969F986468B7}" presName="hierChild4" presStyleCnt="0"/>
      <dgm:spPr/>
    </dgm:pt>
    <dgm:pt modelId="{B0A5E1BF-C1BF-4175-94BE-804820C6FDC0}" type="pres">
      <dgm:prSet presAssocID="{5F1B3BBB-29E8-4140-8C35-969F986468B7}" presName="hierChild5" presStyleCnt="0"/>
      <dgm:spPr/>
    </dgm:pt>
    <dgm:pt modelId="{E448FC18-31C5-4BBA-B6ED-AC5007BA4064}" type="pres">
      <dgm:prSet presAssocID="{2E7A0EC5-D45F-4D3C-B60B-84BB8D62A2D2}" presName="Name37" presStyleLbl="parChTrans1D2" presStyleIdx="1" presStyleCnt="2"/>
      <dgm:spPr/>
    </dgm:pt>
    <dgm:pt modelId="{6352E0B2-093A-4BCD-91D0-D01C0BE639B5}" type="pres">
      <dgm:prSet presAssocID="{EEDB5D69-CFDE-4947-9048-9F6539B7EAD3}" presName="hierRoot2" presStyleCnt="0">
        <dgm:presLayoutVars>
          <dgm:hierBranch val="init"/>
        </dgm:presLayoutVars>
      </dgm:prSet>
      <dgm:spPr/>
    </dgm:pt>
    <dgm:pt modelId="{75679166-4CAA-4FAC-9D60-054B44B76BB0}" type="pres">
      <dgm:prSet presAssocID="{EEDB5D69-CFDE-4947-9048-9F6539B7EAD3}" presName="rootComposite" presStyleCnt="0"/>
      <dgm:spPr/>
    </dgm:pt>
    <dgm:pt modelId="{C6EE7B11-3AD1-48BA-965E-4668625E627A}" type="pres">
      <dgm:prSet presAssocID="{EEDB5D69-CFDE-4947-9048-9F6539B7EAD3}" presName="rootText" presStyleLbl="node2" presStyleIdx="1" presStyleCnt="2">
        <dgm:presLayoutVars>
          <dgm:chPref val="3"/>
        </dgm:presLayoutVars>
      </dgm:prSet>
      <dgm:spPr/>
    </dgm:pt>
    <dgm:pt modelId="{77751A58-898B-4E63-9AAD-842AA52F1990}" type="pres">
      <dgm:prSet presAssocID="{EEDB5D69-CFDE-4947-9048-9F6539B7EAD3}" presName="rootConnector" presStyleLbl="node2" presStyleIdx="1" presStyleCnt="2"/>
      <dgm:spPr/>
    </dgm:pt>
    <dgm:pt modelId="{46A95AFC-1388-4847-A77C-351FEEC82AC7}" type="pres">
      <dgm:prSet presAssocID="{EEDB5D69-CFDE-4947-9048-9F6539B7EAD3}" presName="hierChild4" presStyleCnt="0"/>
      <dgm:spPr/>
    </dgm:pt>
    <dgm:pt modelId="{7784991A-1631-4F3E-92A2-C40D57099412}" type="pres">
      <dgm:prSet presAssocID="{EEDB5D69-CFDE-4947-9048-9F6539B7EAD3}" presName="hierChild5" presStyleCnt="0"/>
      <dgm:spPr/>
    </dgm:pt>
    <dgm:pt modelId="{1734D933-3355-4FFB-8E40-D38ECAFA608D}" type="pres">
      <dgm:prSet presAssocID="{B96613A3-B5AE-4BC2-AA2A-426D257DD2C9}" presName="hierChild3" presStyleCnt="0"/>
      <dgm:spPr/>
    </dgm:pt>
  </dgm:ptLst>
  <dgm:cxnLst>
    <dgm:cxn modelId="{EC7B311E-B390-4018-91BD-7FEE35DBCE95}" srcId="{B96613A3-B5AE-4BC2-AA2A-426D257DD2C9}" destId="{5F1B3BBB-29E8-4140-8C35-969F986468B7}" srcOrd="0" destOrd="0" parTransId="{09AC6145-2CD4-443E-A184-EF9483704F11}" sibTransId="{CEE8B88D-3DFE-4FD1-A92C-0C99BAB49FBC}"/>
    <dgm:cxn modelId="{F2E68D23-FA4B-4F07-941F-8F21FEC66FDB}" type="presOf" srcId="{EEDB5D69-CFDE-4947-9048-9F6539B7EAD3}" destId="{77751A58-898B-4E63-9AAD-842AA52F1990}" srcOrd="1" destOrd="0" presId="urn:microsoft.com/office/officeart/2005/8/layout/orgChart1"/>
    <dgm:cxn modelId="{A5509E2F-6239-4C0E-94B2-1447B67F0909}" type="presOf" srcId="{5F1B3BBB-29E8-4140-8C35-969F986468B7}" destId="{D90E4227-5B55-4F08-A6C6-C0E7AEEADFBF}" srcOrd="0" destOrd="0" presId="urn:microsoft.com/office/officeart/2005/8/layout/orgChart1"/>
    <dgm:cxn modelId="{698C9F3D-7F37-40F3-9BDA-0401A3F0B5B8}" type="presOf" srcId="{EEDB5D69-CFDE-4947-9048-9F6539B7EAD3}" destId="{C6EE7B11-3AD1-48BA-965E-4668625E627A}" srcOrd="0" destOrd="0" presId="urn:microsoft.com/office/officeart/2005/8/layout/orgChart1"/>
    <dgm:cxn modelId="{01685949-F868-4FED-A100-95F883AF4230}" type="presOf" srcId="{961A269E-3F28-4335-8BE2-82964B305A35}" destId="{217AC98E-4F2F-49B1-A36C-657F4EE2D5C9}" srcOrd="0" destOrd="0" presId="urn:microsoft.com/office/officeart/2005/8/layout/orgChart1"/>
    <dgm:cxn modelId="{9BF61A4A-DCD6-4AD2-898F-767EE5654942}" type="presOf" srcId="{09AC6145-2CD4-443E-A184-EF9483704F11}" destId="{1B858F7F-3C39-4C03-BFBF-3F2A3B6C2AFF}" srcOrd="0" destOrd="0" presId="urn:microsoft.com/office/officeart/2005/8/layout/orgChart1"/>
    <dgm:cxn modelId="{C5CF8975-CAD7-434F-A07D-B820D8B9D09B}" srcId="{B96613A3-B5AE-4BC2-AA2A-426D257DD2C9}" destId="{EEDB5D69-CFDE-4947-9048-9F6539B7EAD3}" srcOrd="1" destOrd="0" parTransId="{2E7A0EC5-D45F-4D3C-B60B-84BB8D62A2D2}" sibTransId="{EC424F26-24A6-4082-A6D0-5043CE6918A2}"/>
    <dgm:cxn modelId="{69750F8D-D394-4A1E-A2EB-9C33E6E4DD4A}" type="presOf" srcId="{2E7A0EC5-D45F-4D3C-B60B-84BB8D62A2D2}" destId="{E448FC18-31C5-4BBA-B6ED-AC5007BA4064}" srcOrd="0" destOrd="0" presId="urn:microsoft.com/office/officeart/2005/8/layout/orgChart1"/>
    <dgm:cxn modelId="{13576591-51BE-4C28-A0BE-2AEAF3C32241}" type="presOf" srcId="{B96613A3-B5AE-4BC2-AA2A-426D257DD2C9}" destId="{3B914F7F-BE32-47FA-A69B-94383886D2D5}" srcOrd="1" destOrd="0" presId="urn:microsoft.com/office/officeart/2005/8/layout/orgChart1"/>
    <dgm:cxn modelId="{70D38B9E-E4C2-42A7-8399-EDF1283B6131}" type="presOf" srcId="{5F1B3BBB-29E8-4140-8C35-969F986468B7}" destId="{A415BDC4-C748-4A73-A4D8-1EACFD390179}" srcOrd="1" destOrd="0" presId="urn:microsoft.com/office/officeart/2005/8/layout/orgChart1"/>
    <dgm:cxn modelId="{32C12A9F-18FF-46DC-BF94-17546B8E8FA9}" type="presOf" srcId="{B96613A3-B5AE-4BC2-AA2A-426D257DD2C9}" destId="{14AA1C29-BDD4-4F78-8E48-3736626653CC}" srcOrd="0" destOrd="0" presId="urn:microsoft.com/office/officeart/2005/8/layout/orgChart1"/>
    <dgm:cxn modelId="{D4E6DDEA-965D-4D9D-8C23-DF585ABE9C9B}" srcId="{961A269E-3F28-4335-8BE2-82964B305A35}" destId="{B96613A3-B5AE-4BC2-AA2A-426D257DD2C9}" srcOrd="0" destOrd="0" parTransId="{2B734BDE-0900-43C1-AC41-5F0E67D61F7D}" sibTransId="{72EFCABA-B795-4E44-BC84-9631A5E009D3}"/>
    <dgm:cxn modelId="{E89720E9-C9C9-45C7-9989-9A7C47C3058F}" type="presParOf" srcId="{217AC98E-4F2F-49B1-A36C-657F4EE2D5C9}" destId="{2706FF70-F611-4A08-9C6D-4047FD90FB1E}" srcOrd="0" destOrd="0" presId="urn:microsoft.com/office/officeart/2005/8/layout/orgChart1"/>
    <dgm:cxn modelId="{80513CE3-CC53-4C0D-B2B0-D53669CCA22F}" type="presParOf" srcId="{2706FF70-F611-4A08-9C6D-4047FD90FB1E}" destId="{87854D2B-DBFF-4124-994F-4DBE13FB1CFB}" srcOrd="0" destOrd="0" presId="urn:microsoft.com/office/officeart/2005/8/layout/orgChart1"/>
    <dgm:cxn modelId="{9654BC16-71D3-49A2-80C7-F57D12561C44}" type="presParOf" srcId="{87854D2B-DBFF-4124-994F-4DBE13FB1CFB}" destId="{14AA1C29-BDD4-4F78-8E48-3736626653CC}" srcOrd="0" destOrd="0" presId="urn:microsoft.com/office/officeart/2005/8/layout/orgChart1"/>
    <dgm:cxn modelId="{96B26664-6AFD-450C-92A2-CA9EF3F4B128}" type="presParOf" srcId="{87854D2B-DBFF-4124-994F-4DBE13FB1CFB}" destId="{3B914F7F-BE32-47FA-A69B-94383886D2D5}" srcOrd="1" destOrd="0" presId="urn:microsoft.com/office/officeart/2005/8/layout/orgChart1"/>
    <dgm:cxn modelId="{70EDC831-9E54-47E7-B157-57176D2BA72D}" type="presParOf" srcId="{2706FF70-F611-4A08-9C6D-4047FD90FB1E}" destId="{B74B2F8F-1DAD-4558-87F8-FA3F40D46559}" srcOrd="1" destOrd="0" presId="urn:microsoft.com/office/officeart/2005/8/layout/orgChart1"/>
    <dgm:cxn modelId="{1EE490A4-0F93-4A28-914A-A40AD315FE21}" type="presParOf" srcId="{B74B2F8F-1DAD-4558-87F8-FA3F40D46559}" destId="{1B858F7F-3C39-4C03-BFBF-3F2A3B6C2AFF}" srcOrd="0" destOrd="0" presId="urn:microsoft.com/office/officeart/2005/8/layout/orgChart1"/>
    <dgm:cxn modelId="{BD29F0C4-95FA-4EE2-926A-726BF0257DC5}" type="presParOf" srcId="{B74B2F8F-1DAD-4558-87F8-FA3F40D46559}" destId="{FEB1FF13-AFE9-4408-85BE-083F731F77B0}" srcOrd="1" destOrd="0" presId="urn:microsoft.com/office/officeart/2005/8/layout/orgChart1"/>
    <dgm:cxn modelId="{827948BC-5DED-469E-8154-51C3CCB2BDD4}" type="presParOf" srcId="{FEB1FF13-AFE9-4408-85BE-083F731F77B0}" destId="{9569AD35-DE6D-407B-B6E1-85F09BD3BB92}" srcOrd="0" destOrd="0" presId="urn:microsoft.com/office/officeart/2005/8/layout/orgChart1"/>
    <dgm:cxn modelId="{30B04614-E0C2-411D-8613-3797A288ABF7}" type="presParOf" srcId="{9569AD35-DE6D-407B-B6E1-85F09BD3BB92}" destId="{D90E4227-5B55-4F08-A6C6-C0E7AEEADFBF}" srcOrd="0" destOrd="0" presId="urn:microsoft.com/office/officeart/2005/8/layout/orgChart1"/>
    <dgm:cxn modelId="{2621790A-C116-4461-A9FB-6D8E57A430CE}" type="presParOf" srcId="{9569AD35-DE6D-407B-B6E1-85F09BD3BB92}" destId="{A415BDC4-C748-4A73-A4D8-1EACFD390179}" srcOrd="1" destOrd="0" presId="urn:microsoft.com/office/officeart/2005/8/layout/orgChart1"/>
    <dgm:cxn modelId="{78B4B964-D69E-4E0E-8F59-0BA08FA68607}" type="presParOf" srcId="{FEB1FF13-AFE9-4408-85BE-083F731F77B0}" destId="{EFEB7D7C-92B8-408D-9EA6-86DEEC68F49B}" srcOrd="1" destOrd="0" presId="urn:microsoft.com/office/officeart/2005/8/layout/orgChart1"/>
    <dgm:cxn modelId="{1F3F83C0-ADFD-4FB8-9887-C4F18F1E06D2}" type="presParOf" srcId="{FEB1FF13-AFE9-4408-85BE-083F731F77B0}" destId="{B0A5E1BF-C1BF-4175-94BE-804820C6FDC0}" srcOrd="2" destOrd="0" presId="urn:microsoft.com/office/officeart/2005/8/layout/orgChart1"/>
    <dgm:cxn modelId="{5F3A0BC6-DB40-4B01-A603-9076B39629E9}" type="presParOf" srcId="{B74B2F8F-1DAD-4558-87F8-FA3F40D46559}" destId="{E448FC18-31C5-4BBA-B6ED-AC5007BA4064}" srcOrd="2" destOrd="0" presId="urn:microsoft.com/office/officeart/2005/8/layout/orgChart1"/>
    <dgm:cxn modelId="{37E797E0-FA2D-48B3-9EFB-E4FB200782A2}" type="presParOf" srcId="{B74B2F8F-1DAD-4558-87F8-FA3F40D46559}" destId="{6352E0B2-093A-4BCD-91D0-D01C0BE639B5}" srcOrd="3" destOrd="0" presId="urn:microsoft.com/office/officeart/2005/8/layout/orgChart1"/>
    <dgm:cxn modelId="{85C94E9B-CC0B-443C-ADBF-1D2D8F4009B4}" type="presParOf" srcId="{6352E0B2-093A-4BCD-91D0-D01C0BE639B5}" destId="{75679166-4CAA-4FAC-9D60-054B44B76BB0}" srcOrd="0" destOrd="0" presId="urn:microsoft.com/office/officeart/2005/8/layout/orgChart1"/>
    <dgm:cxn modelId="{EED06944-7E2D-493F-8364-417D816F6F57}" type="presParOf" srcId="{75679166-4CAA-4FAC-9D60-054B44B76BB0}" destId="{C6EE7B11-3AD1-48BA-965E-4668625E627A}" srcOrd="0" destOrd="0" presId="urn:microsoft.com/office/officeart/2005/8/layout/orgChart1"/>
    <dgm:cxn modelId="{75811BB0-3860-4AD8-838A-87751255E00A}" type="presParOf" srcId="{75679166-4CAA-4FAC-9D60-054B44B76BB0}" destId="{77751A58-898B-4E63-9AAD-842AA52F1990}" srcOrd="1" destOrd="0" presId="urn:microsoft.com/office/officeart/2005/8/layout/orgChart1"/>
    <dgm:cxn modelId="{954056F8-135F-4FF9-A5AE-5F276939231A}" type="presParOf" srcId="{6352E0B2-093A-4BCD-91D0-D01C0BE639B5}" destId="{46A95AFC-1388-4847-A77C-351FEEC82AC7}" srcOrd="1" destOrd="0" presId="urn:microsoft.com/office/officeart/2005/8/layout/orgChart1"/>
    <dgm:cxn modelId="{C5F900A2-4350-44E1-86C8-709F6BE226A8}" type="presParOf" srcId="{6352E0B2-093A-4BCD-91D0-D01C0BE639B5}" destId="{7784991A-1631-4F3E-92A2-C40D57099412}" srcOrd="2" destOrd="0" presId="urn:microsoft.com/office/officeart/2005/8/layout/orgChart1"/>
    <dgm:cxn modelId="{7C700172-A696-4401-A92A-4190401F8819}" type="presParOf" srcId="{2706FF70-F611-4A08-9C6D-4047FD90FB1E}" destId="{1734D933-3355-4FFB-8E40-D38ECAFA608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7583C6-4AD7-49EA-AF9F-8A5B061962E1}"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it-IT"/>
        </a:p>
      </dgm:t>
    </dgm:pt>
    <dgm:pt modelId="{39F8FB5C-17B3-4C8B-A828-3E2A837F20C8}">
      <dgm:prSet phldrT="[Testo]"/>
      <dgm:spPr/>
      <dgm:t>
        <a:bodyPr/>
        <a:lstStyle/>
        <a:p>
          <a:r>
            <a:rPr lang="it-IT" cap="all" baseline="0" dirty="0"/>
            <a:t>Equilibrio economico finanziario</a:t>
          </a:r>
        </a:p>
        <a:p>
          <a:r>
            <a:rPr lang="it-IT" dirty="0"/>
            <a:t> Contemporanea presenza delle condizioni di convenienza economica e sostenibilità finanziaria</a:t>
          </a:r>
        </a:p>
        <a:p>
          <a:r>
            <a:rPr lang="it-IT" dirty="0"/>
            <a:t>Sussiste quando i ricavi attesi sono in grado di coprire i costi operativi e i costi di investimento, di remunerare e rimborsare il capitale di debito e di remunerare il capitale di rischio </a:t>
          </a:r>
        </a:p>
      </dgm:t>
    </dgm:pt>
    <dgm:pt modelId="{52D21F53-824B-464F-81E9-EA1E2CFB60BB}" type="parTrans" cxnId="{F18C5959-CF6F-45EE-8CDB-404A169C4141}">
      <dgm:prSet/>
      <dgm:spPr/>
      <dgm:t>
        <a:bodyPr/>
        <a:lstStyle/>
        <a:p>
          <a:endParaRPr lang="it-IT"/>
        </a:p>
      </dgm:t>
    </dgm:pt>
    <dgm:pt modelId="{6E6FC62A-AF24-46A5-BF78-004813D70424}" type="sibTrans" cxnId="{F18C5959-CF6F-45EE-8CDB-404A169C4141}">
      <dgm:prSet/>
      <dgm:spPr/>
      <dgm:t>
        <a:bodyPr/>
        <a:lstStyle/>
        <a:p>
          <a:endParaRPr lang="it-IT"/>
        </a:p>
      </dgm:t>
    </dgm:pt>
    <dgm:pt modelId="{53CFF639-88E8-4749-9170-08FCC5D0B5BF}">
      <dgm:prSet phldrT="[Testo]"/>
      <dgm:spPr/>
      <dgm:t>
        <a:bodyPr/>
        <a:lstStyle/>
        <a:p>
          <a:r>
            <a:rPr lang="it-IT" cap="all" baseline="0" dirty="0"/>
            <a:t>Allocazione del rischio</a:t>
          </a:r>
        </a:p>
      </dgm:t>
    </dgm:pt>
    <dgm:pt modelId="{99DBBDCF-EC0C-461D-8002-EA2B1F2F724F}" type="parTrans" cxnId="{C56BB341-2C55-48AC-BDB5-24CB9504642C}">
      <dgm:prSet/>
      <dgm:spPr/>
      <dgm:t>
        <a:bodyPr/>
        <a:lstStyle/>
        <a:p>
          <a:endParaRPr lang="it-IT"/>
        </a:p>
      </dgm:t>
    </dgm:pt>
    <dgm:pt modelId="{AB6F64F2-B92C-41B1-9FD1-1EAEDF70D588}" type="sibTrans" cxnId="{C56BB341-2C55-48AC-BDB5-24CB9504642C}">
      <dgm:prSet/>
      <dgm:spPr/>
      <dgm:t>
        <a:bodyPr/>
        <a:lstStyle/>
        <a:p>
          <a:endParaRPr lang="it-IT"/>
        </a:p>
      </dgm:t>
    </dgm:pt>
    <dgm:pt modelId="{E4BF8C82-BC5C-4CD1-9169-561630917BC3}">
      <dgm:prSet phldrT="[Testo]"/>
      <dgm:spPr/>
      <dgm:t>
        <a:bodyPr/>
        <a:lstStyle/>
        <a:p>
          <a:r>
            <a:rPr lang="it-IT" cap="all" baseline="0" dirty="0"/>
            <a:t>Durata</a:t>
          </a:r>
        </a:p>
      </dgm:t>
    </dgm:pt>
    <dgm:pt modelId="{1A0A1679-4551-4812-B16A-01AD7F4D22B2}" type="parTrans" cxnId="{AC611313-568C-4373-8A36-A045A71206A7}">
      <dgm:prSet/>
      <dgm:spPr/>
      <dgm:t>
        <a:bodyPr/>
        <a:lstStyle/>
        <a:p>
          <a:endParaRPr lang="it-IT"/>
        </a:p>
      </dgm:t>
    </dgm:pt>
    <dgm:pt modelId="{1E8302F8-BAEB-4560-973A-877A7464009F}" type="sibTrans" cxnId="{AC611313-568C-4373-8A36-A045A71206A7}">
      <dgm:prSet/>
      <dgm:spPr/>
      <dgm:t>
        <a:bodyPr/>
        <a:lstStyle/>
        <a:p>
          <a:endParaRPr lang="it-IT"/>
        </a:p>
      </dgm:t>
    </dgm:pt>
    <dgm:pt modelId="{DABE26F7-1473-4CDA-AA63-F62E46F3D3B2}">
      <dgm:prSet phldrT="[Testo]"/>
      <dgm:spPr/>
      <dgm:t>
        <a:bodyPr/>
        <a:lstStyle/>
        <a:p>
          <a:r>
            <a:rPr lang="it-IT" cap="all" baseline="0" dirty="0"/>
            <a:t>Finanziamento privato e contributo </a:t>
          </a:r>
        </a:p>
      </dgm:t>
    </dgm:pt>
    <dgm:pt modelId="{D9504809-E9C0-4D56-BFB2-EEDF9AC11E91}" type="parTrans" cxnId="{3CA92C6E-7BFF-47B2-A75E-F78973F4ADE0}">
      <dgm:prSet/>
      <dgm:spPr/>
      <dgm:t>
        <a:bodyPr/>
        <a:lstStyle/>
        <a:p>
          <a:endParaRPr lang="it-IT"/>
        </a:p>
      </dgm:t>
    </dgm:pt>
    <dgm:pt modelId="{13D89956-1F39-4AAD-8674-374681AEB938}" type="sibTrans" cxnId="{3CA92C6E-7BFF-47B2-A75E-F78973F4ADE0}">
      <dgm:prSet/>
      <dgm:spPr/>
      <dgm:t>
        <a:bodyPr/>
        <a:lstStyle/>
        <a:p>
          <a:endParaRPr lang="it-IT"/>
        </a:p>
      </dgm:t>
    </dgm:pt>
    <dgm:pt modelId="{A4329517-BEE6-48F8-8FEE-98CE432E46A5}" type="pres">
      <dgm:prSet presAssocID="{AF7583C6-4AD7-49EA-AF9F-8A5B061962E1}" presName="composite" presStyleCnt="0">
        <dgm:presLayoutVars>
          <dgm:chMax val="1"/>
          <dgm:dir/>
          <dgm:resizeHandles val="exact"/>
        </dgm:presLayoutVars>
      </dgm:prSet>
      <dgm:spPr/>
    </dgm:pt>
    <dgm:pt modelId="{278B000C-66E5-4AC0-91A7-898A625D111A}" type="pres">
      <dgm:prSet presAssocID="{AF7583C6-4AD7-49EA-AF9F-8A5B061962E1}" presName="radial" presStyleCnt="0">
        <dgm:presLayoutVars>
          <dgm:animLvl val="ctr"/>
        </dgm:presLayoutVars>
      </dgm:prSet>
      <dgm:spPr/>
    </dgm:pt>
    <dgm:pt modelId="{68EAE355-0383-4E0E-B7A0-5C7C4D3925B5}" type="pres">
      <dgm:prSet presAssocID="{39F8FB5C-17B3-4C8B-A828-3E2A837F20C8}" presName="centerShape" presStyleLbl="vennNode1" presStyleIdx="0" presStyleCnt="4"/>
      <dgm:spPr/>
    </dgm:pt>
    <dgm:pt modelId="{DF04AA5D-76D2-45EF-89CA-ECFFE09C5996}" type="pres">
      <dgm:prSet presAssocID="{53CFF639-88E8-4749-9170-08FCC5D0B5BF}" presName="node" presStyleLbl="vennNode1" presStyleIdx="1" presStyleCnt="4">
        <dgm:presLayoutVars>
          <dgm:bulletEnabled val="1"/>
        </dgm:presLayoutVars>
      </dgm:prSet>
      <dgm:spPr/>
    </dgm:pt>
    <dgm:pt modelId="{A1DAC5C1-51E4-4955-9264-824E3937E40C}" type="pres">
      <dgm:prSet presAssocID="{E4BF8C82-BC5C-4CD1-9169-561630917BC3}" presName="node" presStyleLbl="vennNode1" presStyleIdx="2" presStyleCnt="4">
        <dgm:presLayoutVars>
          <dgm:bulletEnabled val="1"/>
        </dgm:presLayoutVars>
      </dgm:prSet>
      <dgm:spPr/>
    </dgm:pt>
    <dgm:pt modelId="{5DB4F67B-FA88-4071-B5A8-60F128CE1DC9}" type="pres">
      <dgm:prSet presAssocID="{DABE26F7-1473-4CDA-AA63-F62E46F3D3B2}" presName="node" presStyleLbl="vennNode1" presStyleIdx="3" presStyleCnt="4">
        <dgm:presLayoutVars>
          <dgm:bulletEnabled val="1"/>
        </dgm:presLayoutVars>
      </dgm:prSet>
      <dgm:spPr/>
    </dgm:pt>
  </dgm:ptLst>
  <dgm:cxnLst>
    <dgm:cxn modelId="{AC611313-568C-4373-8A36-A045A71206A7}" srcId="{39F8FB5C-17B3-4C8B-A828-3E2A837F20C8}" destId="{E4BF8C82-BC5C-4CD1-9169-561630917BC3}" srcOrd="1" destOrd="0" parTransId="{1A0A1679-4551-4812-B16A-01AD7F4D22B2}" sibTransId="{1E8302F8-BAEB-4560-973A-877A7464009F}"/>
    <dgm:cxn modelId="{811FC127-9C5E-4A3E-B9F5-BDAA25053121}" type="presOf" srcId="{E4BF8C82-BC5C-4CD1-9169-561630917BC3}" destId="{A1DAC5C1-51E4-4955-9264-824E3937E40C}" srcOrd="0" destOrd="0" presId="urn:microsoft.com/office/officeart/2005/8/layout/radial3"/>
    <dgm:cxn modelId="{C56BB341-2C55-48AC-BDB5-24CB9504642C}" srcId="{39F8FB5C-17B3-4C8B-A828-3E2A837F20C8}" destId="{53CFF639-88E8-4749-9170-08FCC5D0B5BF}" srcOrd="0" destOrd="0" parTransId="{99DBBDCF-EC0C-461D-8002-EA2B1F2F724F}" sibTransId="{AB6F64F2-B92C-41B1-9FD1-1EAEDF70D588}"/>
    <dgm:cxn modelId="{3CA92C6E-7BFF-47B2-A75E-F78973F4ADE0}" srcId="{39F8FB5C-17B3-4C8B-A828-3E2A837F20C8}" destId="{DABE26F7-1473-4CDA-AA63-F62E46F3D3B2}" srcOrd="2" destOrd="0" parTransId="{D9504809-E9C0-4D56-BFB2-EEDF9AC11E91}" sibTransId="{13D89956-1F39-4AAD-8674-374681AEB938}"/>
    <dgm:cxn modelId="{CF191352-C7AF-4AF3-9EB0-7AF8DA411FCE}" type="presOf" srcId="{AF7583C6-4AD7-49EA-AF9F-8A5B061962E1}" destId="{A4329517-BEE6-48F8-8FEE-98CE432E46A5}" srcOrd="0" destOrd="0" presId="urn:microsoft.com/office/officeart/2005/8/layout/radial3"/>
    <dgm:cxn modelId="{F18C5959-CF6F-45EE-8CDB-404A169C4141}" srcId="{AF7583C6-4AD7-49EA-AF9F-8A5B061962E1}" destId="{39F8FB5C-17B3-4C8B-A828-3E2A837F20C8}" srcOrd="0" destOrd="0" parTransId="{52D21F53-824B-464F-81E9-EA1E2CFB60BB}" sibTransId="{6E6FC62A-AF24-46A5-BF78-004813D70424}"/>
    <dgm:cxn modelId="{6F9D6D93-4667-47C4-8820-84D0B19FACDB}" type="presOf" srcId="{DABE26F7-1473-4CDA-AA63-F62E46F3D3B2}" destId="{5DB4F67B-FA88-4071-B5A8-60F128CE1DC9}" srcOrd="0" destOrd="0" presId="urn:microsoft.com/office/officeart/2005/8/layout/radial3"/>
    <dgm:cxn modelId="{6FDF6BB7-D0F2-4078-B7FF-A874555AC15B}" type="presOf" srcId="{39F8FB5C-17B3-4C8B-A828-3E2A837F20C8}" destId="{68EAE355-0383-4E0E-B7A0-5C7C4D3925B5}" srcOrd="0" destOrd="0" presId="urn:microsoft.com/office/officeart/2005/8/layout/radial3"/>
    <dgm:cxn modelId="{B6509EC4-BB2B-4DCB-AB65-10EDD05968F6}" type="presOf" srcId="{53CFF639-88E8-4749-9170-08FCC5D0B5BF}" destId="{DF04AA5D-76D2-45EF-89CA-ECFFE09C5996}" srcOrd="0" destOrd="0" presId="urn:microsoft.com/office/officeart/2005/8/layout/radial3"/>
    <dgm:cxn modelId="{796D796E-BB66-4D37-ABBD-8AAAE6C66557}" type="presParOf" srcId="{A4329517-BEE6-48F8-8FEE-98CE432E46A5}" destId="{278B000C-66E5-4AC0-91A7-898A625D111A}" srcOrd="0" destOrd="0" presId="urn:microsoft.com/office/officeart/2005/8/layout/radial3"/>
    <dgm:cxn modelId="{28F21419-7443-4789-95E9-177E913D23A1}" type="presParOf" srcId="{278B000C-66E5-4AC0-91A7-898A625D111A}" destId="{68EAE355-0383-4E0E-B7A0-5C7C4D3925B5}" srcOrd="0" destOrd="0" presId="urn:microsoft.com/office/officeart/2005/8/layout/radial3"/>
    <dgm:cxn modelId="{A7255E92-1127-44B7-8B8F-8BC1716F3FC8}" type="presParOf" srcId="{278B000C-66E5-4AC0-91A7-898A625D111A}" destId="{DF04AA5D-76D2-45EF-89CA-ECFFE09C5996}" srcOrd="1" destOrd="0" presId="urn:microsoft.com/office/officeart/2005/8/layout/radial3"/>
    <dgm:cxn modelId="{85B6C7EA-CB73-4F9C-B84C-B8B09C6B6246}" type="presParOf" srcId="{278B000C-66E5-4AC0-91A7-898A625D111A}" destId="{A1DAC5C1-51E4-4955-9264-824E3937E40C}" srcOrd="2" destOrd="0" presId="urn:microsoft.com/office/officeart/2005/8/layout/radial3"/>
    <dgm:cxn modelId="{515879D8-4872-478C-BF70-D2D52F02F59B}" type="presParOf" srcId="{278B000C-66E5-4AC0-91A7-898A625D111A}" destId="{5DB4F67B-FA88-4071-B5A8-60F128CE1DC9}"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18665-B691-4F7C-A6A2-F7680F57128C}">
      <dsp:nvSpPr>
        <dsp:cNvPr id="0" name=""/>
        <dsp:cNvSpPr/>
      </dsp:nvSpPr>
      <dsp:spPr>
        <a:xfrm>
          <a:off x="0" y="0"/>
          <a:ext cx="9613900" cy="3598863"/>
        </a:xfrm>
        <a:prstGeom prst="roundRect">
          <a:avLst>
            <a:gd name="adj" fmla="val 8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2793118" numCol="1" spcCol="1270" anchor="t" anchorCtr="0">
          <a:noAutofit/>
        </a:bodyPr>
        <a:lstStyle/>
        <a:p>
          <a:pPr marL="0" lvl="0" indent="0" algn="ctr" defTabSz="711200">
            <a:lnSpc>
              <a:spcPct val="90000"/>
            </a:lnSpc>
            <a:spcBef>
              <a:spcPct val="0"/>
            </a:spcBef>
            <a:spcAft>
              <a:spcPct val="35000"/>
            </a:spcAft>
            <a:buNone/>
          </a:pPr>
          <a:r>
            <a:rPr lang="it-IT" sz="1600" b="1" kern="1200" dirty="0"/>
            <a:t>Libro IV Del Partenariato pubblico privato e delle concessioni </a:t>
          </a:r>
        </a:p>
      </dsp:txBody>
      <dsp:txXfrm>
        <a:off x="89596" y="89596"/>
        <a:ext cx="9434708" cy="3419671"/>
      </dsp:txXfrm>
    </dsp:sp>
    <dsp:sp modelId="{D971E3BB-BF14-4D21-8B54-416D659F944A}">
      <dsp:nvSpPr>
        <dsp:cNvPr id="0" name=""/>
        <dsp:cNvSpPr/>
      </dsp:nvSpPr>
      <dsp:spPr>
        <a:xfrm>
          <a:off x="240347" y="899715"/>
          <a:ext cx="1442085" cy="2519204"/>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Parte I</a:t>
          </a:r>
        </a:p>
        <a:p>
          <a:pPr marL="0" lvl="0" indent="0" algn="ctr" defTabSz="533400">
            <a:lnSpc>
              <a:spcPct val="90000"/>
            </a:lnSpc>
            <a:spcBef>
              <a:spcPct val="0"/>
            </a:spcBef>
            <a:spcAft>
              <a:spcPct val="35000"/>
            </a:spcAft>
            <a:buNone/>
          </a:pPr>
          <a:r>
            <a:rPr lang="it-IT" sz="1200" kern="1200" dirty="0"/>
            <a:t>Disposizioni Generali</a:t>
          </a:r>
        </a:p>
        <a:p>
          <a:pPr marL="0" lvl="0" indent="0" algn="ctr" defTabSz="533400">
            <a:lnSpc>
              <a:spcPct val="90000"/>
            </a:lnSpc>
            <a:spcBef>
              <a:spcPct val="0"/>
            </a:spcBef>
            <a:spcAft>
              <a:spcPct val="35000"/>
            </a:spcAft>
            <a:buNone/>
          </a:pPr>
          <a:r>
            <a:rPr lang="it-IT" sz="1200" kern="1200" dirty="0"/>
            <a:t>Artt. 174 - 175 </a:t>
          </a:r>
        </a:p>
        <a:p>
          <a:pPr marL="0" lvl="0" indent="0" algn="ctr" defTabSz="533400">
            <a:lnSpc>
              <a:spcPct val="90000"/>
            </a:lnSpc>
            <a:spcBef>
              <a:spcPct val="0"/>
            </a:spcBef>
            <a:spcAft>
              <a:spcPct val="35000"/>
            </a:spcAft>
            <a:buNone/>
          </a:pPr>
          <a:endParaRPr lang="it-IT" sz="1800" kern="1200" dirty="0"/>
        </a:p>
      </dsp:txBody>
      <dsp:txXfrm>
        <a:off x="284696" y="944064"/>
        <a:ext cx="1353387" cy="2430506"/>
      </dsp:txXfrm>
    </dsp:sp>
    <dsp:sp modelId="{937B8348-4638-47E8-A102-94EB42F2763D}">
      <dsp:nvSpPr>
        <dsp:cNvPr id="0" name=""/>
        <dsp:cNvSpPr/>
      </dsp:nvSpPr>
      <dsp:spPr>
        <a:xfrm>
          <a:off x="1922780" y="899715"/>
          <a:ext cx="7450772" cy="2519204"/>
        </a:xfrm>
        <a:prstGeom prst="roundRect">
          <a:avLst>
            <a:gd name="adj" fmla="val 10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1599695" numCol="1" spcCol="1270" anchor="t" anchorCtr="0">
          <a:noAutofit/>
        </a:bodyPr>
        <a:lstStyle/>
        <a:p>
          <a:pPr marL="0" lvl="0" indent="0" algn="ctr" defTabSz="711200">
            <a:lnSpc>
              <a:spcPct val="90000"/>
            </a:lnSpc>
            <a:spcBef>
              <a:spcPct val="0"/>
            </a:spcBef>
            <a:spcAft>
              <a:spcPct val="35000"/>
            </a:spcAft>
            <a:buNone/>
          </a:pPr>
          <a:r>
            <a:rPr lang="it-IT" sz="1600" b="1" kern="1200" dirty="0"/>
            <a:t>Parte II - Dei contratti di concessione</a:t>
          </a:r>
        </a:p>
        <a:p>
          <a:pPr marL="0" lvl="0" indent="0" algn="ctr" defTabSz="711200">
            <a:lnSpc>
              <a:spcPct val="90000"/>
            </a:lnSpc>
            <a:spcBef>
              <a:spcPct val="0"/>
            </a:spcBef>
            <a:spcAft>
              <a:spcPct val="35000"/>
            </a:spcAft>
            <a:buNone/>
          </a:pPr>
          <a:r>
            <a:rPr lang="it-IT" sz="1600" b="1" kern="1200" dirty="0"/>
            <a:t>(disciplina di </a:t>
          </a:r>
          <a:r>
            <a:rPr lang="it-IT" sz="1600" b="1" i="1" kern="1200" dirty="0"/>
            <a:t>default</a:t>
          </a:r>
          <a:r>
            <a:rPr lang="it-IT" sz="1600" b="1" kern="1200" dirty="0"/>
            <a:t>) </a:t>
          </a:r>
        </a:p>
      </dsp:txBody>
      <dsp:txXfrm>
        <a:off x="2000254" y="977189"/>
        <a:ext cx="7295824" cy="2364256"/>
      </dsp:txXfrm>
    </dsp:sp>
    <dsp:sp modelId="{07F0087F-9633-4011-9E11-3BDF9DC42985}">
      <dsp:nvSpPr>
        <dsp:cNvPr id="0" name=""/>
        <dsp:cNvSpPr/>
      </dsp:nvSpPr>
      <dsp:spPr>
        <a:xfrm>
          <a:off x="2109049" y="1781437"/>
          <a:ext cx="1490154" cy="336672"/>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it-IT" sz="500" kern="1200" dirty="0"/>
            <a:t>Titolo I</a:t>
          </a:r>
        </a:p>
        <a:p>
          <a:pPr marL="0" lvl="0" indent="0" algn="ctr" defTabSz="222250">
            <a:lnSpc>
              <a:spcPct val="90000"/>
            </a:lnSpc>
            <a:spcBef>
              <a:spcPct val="0"/>
            </a:spcBef>
            <a:spcAft>
              <a:spcPct val="35000"/>
            </a:spcAft>
            <a:buNone/>
          </a:pPr>
          <a:r>
            <a:rPr lang="it-IT" sz="500" kern="1200" dirty="0"/>
            <a:t>L’ambito di applicazione</a:t>
          </a:r>
        </a:p>
        <a:p>
          <a:pPr marL="0" lvl="0" indent="0" algn="ctr" defTabSz="222250">
            <a:lnSpc>
              <a:spcPct val="90000"/>
            </a:lnSpc>
            <a:spcBef>
              <a:spcPct val="0"/>
            </a:spcBef>
            <a:spcAft>
              <a:spcPct val="35000"/>
            </a:spcAft>
            <a:buNone/>
          </a:pPr>
          <a:r>
            <a:rPr lang="it-IT" sz="500" kern="1200" dirty="0"/>
            <a:t>Artt. 176 - 182 </a:t>
          </a:r>
        </a:p>
      </dsp:txBody>
      <dsp:txXfrm>
        <a:off x="2119403" y="1791791"/>
        <a:ext cx="1469446" cy="315964"/>
      </dsp:txXfrm>
    </dsp:sp>
    <dsp:sp modelId="{5C0199A7-B93A-4F76-9635-A89A3AF52C34}">
      <dsp:nvSpPr>
        <dsp:cNvPr id="0" name=""/>
        <dsp:cNvSpPr/>
      </dsp:nvSpPr>
      <dsp:spPr>
        <a:xfrm>
          <a:off x="2109049" y="2151627"/>
          <a:ext cx="1490154" cy="336672"/>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it-IT" sz="500" kern="1200" dirty="0"/>
            <a:t>Titolo II</a:t>
          </a:r>
        </a:p>
        <a:p>
          <a:pPr marL="0" lvl="0" indent="0" algn="ctr" defTabSz="222250">
            <a:lnSpc>
              <a:spcPct val="90000"/>
            </a:lnSpc>
            <a:spcBef>
              <a:spcPct val="0"/>
            </a:spcBef>
            <a:spcAft>
              <a:spcPct val="35000"/>
            </a:spcAft>
            <a:buNone/>
          </a:pPr>
          <a:r>
            <a:rPr lang="it-IT" sz="500" kern="1200" dirty="0"/>
            <a:t>L’aggiudicazione delle concessioni: principi generali e garanzie procedurali</a:t>
          </a:r>
        </a:p>
        <a:p>
          <a:pPr marL="0" lvl="0" indent="0" algn="ctr" defTabSz="222250">
            <a:lnSpc>
              <a:spcPct val="90000"/>
            </a:lnSpc>
            <a:spcBef>
              <a:spcPct val="0"/>
            </a:spcBef>
            <a:spcAft>
              <a:spcPct val="35000"/>
            </a:spcAft>
            <a:buNone/>
          </a:pPr>
          <a:r>
            <a:rPr lang="it-IT" sz="500" kern="1200" dirty="0"/>
            <a:t>Artt. 182 - 187</a:t>
          </a:r>
        </a:p>
      </dsp:txBody>
      <dsp:txXfrm>
        <a:off x="2119403" y="2161981"/>
        <a:ext cx="1469446" cy="315964"/>
      </dsp:txXfrm>
    </dsp:sp>
    <dsp:sp modelId="{5C2AE624-4B74-4E53-AC84-7DB13A992A4D}">
      <dsp:nvSpPr>
        <dsp:cNvPr id="0" name=""/>
        <dsp:cNvSpPr/>
      </dsp:nvSpPr>
      <dsp:spPr>
        <a:xfrm>
          <a:off x="2109049" y="2521817"/>
          <a:ext cx="1490154" cy="336672"/>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it-IT" sz="500" kern="1200" dirty="0"/>
            <a:t>Titolo III</a:t>
          </a:r>
        </a:p>
        <a:p>
          <a:pPr marL="0" lvl="0" indent="0" algn="ctr" defTabSz="222250">
            <a:lnSpc>
              <a:spcPct val="90000"/>
            </a:lnSpc>
            <a:spcBef>
              <a:spcPct val="0"/>
            </a:spcBef>
            <a:spcAft>
              <a:spcPct val="35000"/>
            </a:spcAft>
            <a:buNone/>
          </a:pPr>
          <a:r>
            <a:rPr lang="it-IT" sz="500" kern="1200" dirty="0"/>
            <a:t>L’esecuzione delle concessioni</a:t>
          </a:r>
        </a:p>
        <a:p>
          <a:pPr marL="0" lvl="0" indent="0" algn="ctr" defTabSz="222250">
            <a:lnSpc>
              <a:spcPct val="90000"/>
            </a:lnSpc>
            <a:spcBef>
              <a:spcPct val="0"/>
            </a:spcBef>
            <a:spcAft>
              <a:spcPct val="35000"/>
            </a:spcAft>
            <a:buNone/>
          </a:pPr>
          <a:r>
            <a:rPr lang="it-IT" sz="500" kern="1200" dirty="0"/>
            <a:t>Artt. 188 - 192</a:t>
          </a:r>
        </a:p>
      </dsp:txBody>
      <dsp:txXfrm>
        <a:off x="2119403" y="2532171"/>
        <a:ext cx="1469446" cy="315964"/>
      </dsp:txXfrm>
    </dsp:sp>
    <dsp:sp modelId="{275F1031-F9CC-4578-98B5-CB86D05F0EC7}">
      <dsp:nvSpPr>
        <dsp:cNvPr id="0" name=""/>
        <dsp:cNvSpPr/>
      </dsp:nvSpPr>
      <dsp:spPr>
        <a:xfrm>
          <a:off x="2109049" y="2892007"/>
          <a:ext cx="1490154" cy="336672"/>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it-IT" sz="500" kern="1200" dirty="0"/>
            <a:t>Titolo IV</a:t>
          </a:r>
        </a:p>
        <a:p>
          <a:pPr marL="0" lvl="0" indent="0" algn="ctr" defTabSz="222250">
            <a:lnSpc>
              <a:spcPct val="90000"/>
            </a:lnSpc>
            <a:spcBef>
              <a:spcPct val="0"/>
            </a:spcBef>
            <a:spcAft>
              <a:spcPct val="35000"/>
            </a:spcAft>
            <a:buNone/>
          </a:pPr>
          <a:r>
            <a:rPr lang="it-IT" sz="500" kern="1200" dirty="0"/>
            <a:t>La finanza di progetto</a:t>
          </a:r>
        </a:p>
      </dsp:txBody>
      <dsp:txXfrm>
        <a:off x="2119403" y="2902361"/>
        <a:ext cx="1469446" cy="315964"/>
      </dsp:txXfrm>
    </dsp:sp>
    <dsp:sp modelId="{5A45DB1E-3BE4-4E98-A474-D157C5820D77}">
      <dsp:nvSpPr>
        <dsp:cNvPr id="0" name=""/>
        <dsp:cNvSpPr/>
      </dsp:nvSpPr>
      <dsp:spPr>
        <a:xfrm>
          <a:off x="3797490" y="1799431"/>
          <a:ext cx="5335714" cy="1439545"/>
        </a:xfrm>
        <a:prstGeom prst="roundRect">
          <a:avLst>
            <a:gd name="adj" fmla="val 10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812543" numCol="1" spcCol="1270" anchor="t" anchorCtr="0">
          <a:noAutofit/>
        </a:bodyPr>
        <a:lstStyle/>
        <a:p>
          <a:pPr marL="0" lvl="0" indent="0" algn="ctr" defTabSz="711200">
            <a:lnSpc>
              <a:spcPct val="90000"/>
            </a:lnSpc>
            <a:spcBef>
              <a:spcPct val="0"/>
            </a:spcBef>
            <a:spcAft>
              <a:spcPct val="35000"/>
            </a:spcAft>
            <a:buNone/>
          </a:pPr>
          <a:r>
            <a:rPr lang="it-IT" sz="1600" b="1" kern="1200" dirty="0"/>
            <a:t>I contratti di PPP diversi dalla concessioni</a:t>
          </a:r>
        </a:p>
      </dsp:txBody>
      <dsp:txXfrm>
        <a:off x="3841761" y="1843702"/>
        <a:ext cx="5247172" cy="1351003"/>
      </dsp:txXfrm>
    </dsp:sp>
    <dsp:sp modelId="{475E41F0-418E-48F6-8AF1-06B11AC7E28C}">
      <dsp:nvSpPr>
        <dsp:cNvPr id="0" name=""/>
        <dsp:cNvSpPr/>
      </dsp:nvSpPr>
      <dsp:spPr>
        <a:xfrm>
          <a:off x="3930883" y="2447226"/>
          <a:ext cx="1655817" cy="647795"/>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kern="1200" dirty="0"/>
            <a:t>Parte III</a:t>
          </a:r>
        </a:p>
        <a:p>
          <a:pPr marL="0" lvl="0" indent="0" algn="ctr" defTabSz="355600">
            <a:lnSpc>
              <a:spcPct val="90000"/>
            </a:lnSpc>
            <a:spcBef>
              <a:spcPct val="0"/>
            </a:spcBef>
            <a:spcAft>
              <a:spcPct val="35000"/>
            </a:spcAft>
            <a:buNone/>
          </a:pPr>
          <a:r>
            <a:rPr lang="it-IT" sz="800" kern="1200" dirty="0"/>
            <a:t>Della locazione finanziaria</a:t>
          </a:r>
        </a:p>
        <a:p>
          <a:pPr marL="0" lvl="0" indent="0" algn="ctr" defTabSz="355600">
            <a:lnSpc>
              <a:spcPct val="90000"/>
            </a:lnSpc>
            <a:spcBef>
              <a:spcPct val="0"/>
            </a:spcBef>
            <a:spcAft>
              <a:spcPct val="35000"/>
            </a:spcAft>
            <a:buNone/>
          </a:pPr>
          <a:r>
            <a:rPr lang="it-IT" sz="800" kern="1200" dirty="0"/>
            <a:t>Art. 196</a:t>
          </a:r>
        </a:p>
      </dsp:txBody>
      <dsp:txXfrm>
        <a:off x="3950805" y="2467148"/>
        <a:ext cx="1615973" cy="607951"/>
      </dsp:txXfrm>
    </dsp:sp>
    <dsp:sp modelId="{90F3CF94-8F22-4EFC-AFC9-DC6939B1A96F}">
      <dsp:nvSpPr>
        <dsp:cNvPr id="0" name=""/>
        <dsp:cNvSpPr/>
      </dsp:nvSpPr>
      <dsp:spPr>
        <a:xfrm>
          <a:off x="5633807" y="2447226"/>
          <a:ext cx="1655817" cy="647795"/>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kern="1200" dirty="0"/>
            <a:t>Parte IV</a:t>
          </a:r>
        </a:p>
        <a:p>
          <a:pPr marL="0" lvl="0" indent="0" algn="ctr" defTabSz="355600">
            <a:lnSpc>
              <a:spcPct val="90000"/>
            </a:lnSpc>
            <a:spcBef>
              <a:spcPct val="0"/>
            </a:spcBef>
            <a:spcAft>
              <a:spcPct val="35000"/>
            </a:spcAft>
            <a:buNone/>
          </a:pPr>
          <a:r>
            <a:rPr lang="it-IT" sz="800" kern="1200" dirty="0"/>
            <a:t>Del contratto di disponibilità</a:t>
          </a:r>
        </a:p>
        <a:p>
          <a:pPr marL="0" lvl="0" indent="0" algn="ctr" defTabSz="355600">
            <a:lnSpc>
              <a:spcPct val="90000"/>
            </a:lnSpc>
            <a:spcBef>
              <a:spcPct val="0"/>
            </a:spcBef>
            <a:spcAft>
              <a:spcPct val="35000"/>
            </a:spcAft>
            <a:buNone/>
          </a:pPr>
          <a:r>
            <a:rPr lang="it-IT" sz="800" kern="1200" dirty="0"/>
            <a:t>Art. 197</a:t>
          </a:r>
        </a:p>
      </dsp:txBody>
      <dsp:txXfrm>
        <a:off x="5653729" y="2467148"/>
        <a:ext cx="1615973" cy="607951"/>
      </dsp:txXfrm>
    </dsp:sp>
    <dsp:sp modelId="{D68EF438-195F-4329-9F2C-0D31CC1AD052}">
      <dsp:nvSpPr>
        <dsp:cNvPr id="0" name=""/>
        <dsp:cNvSpPr/>
      </dsp:nvSpPr>
      <dsp:spPr>
        <a:xfrm>
          <a:off x="7336731" y="2447226"/>
          <a:ext cx="1655817" cy="647795"/>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kern="1200" dirty="0"/>
            <a:t>Parte V</a:t>
          </a:r>
        </a:p>
        <a:p>
          <a:pPr marL="0" lvl="0" indent="0" algn="ctr" defTabSz="355600">
            <a:lnSpc>
              <a:spcPct val="90000"/>
            </a:lnSpc>
            <a:spcBef>
              <a:spcPct val="0"/>
            </a:spcBef>
            <a:spcAft>
              <a:spcPct val="35000"/>
            </a:spcAft>
            <a:buNone/>
          </a:pPr>
          <a:r>
            <a:rPr lang="it-IT" sz="800" kern="1200" dirty="0"/>
            <a:t>Altre disposizioni in materia di partenariato pubblico privato</a:t>
          </a:r>
        </a:p>
        <a:p>
          <a:pPr marL="0" lvl="0" indent="0" algn="ctr" defTabSz="355600">
            <a:lnSpc>
              <a:spcPct val="90000"/>
            </a:lnSpc>
            <a:spcBef>
              <a:spcPct val="0"/>
            </a:spcBef>
            <a:spcAft>
              <a:spcPct val="35000"/>
            </a:spcAft>
            <a:buNone/>
          </a:pPr>
          <a:r>
            <a:rPr lang="it-IT" sz="800" kern="1200" dirty="0"/>
            <a:t>Artt. 198 – 202</a:t>
          </a:r>
        </a:p>
      </dsp:txBody>
      <dsp:txXfrm>
        <a:off x="7356653" y="2467148"/>
        <a:ext cx="1615973" cy="60795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DE6B2-B1D3-407C-9CE0-335EEBF7A7ED}">
      <dsp:nvSpPr>
        <dsp:cNvPr id="0" name=""/>
        <dsp:cNvSpPr/>
      </dsp:nvSpPr>
      <dsp:spPr>
        <a:xfrm>
          <a:off x="6219637" y="2406886"/>
          <a:ext cx="565074" cy="607455"/>
        </a:xfrm>
        <a:custGeom>
          <a:avLst/>
          <a:gdLst/>
          <a:ahLst/>
          <a:cxnLst/>
          <a:rect l="0" t="0" r="0" b="0"/>
          <a:pathLst>
            <a:path>
              <a:moveTo>
                <a:pt x="0" y="0"/>
              </a:moveTo>
              <a:lnTo>
                <a:pt x="282537" y="0"/>
              </a:lnTo>
              <a:lnTo>
                <a:pt x="282537" y="607455"/>
              </a:lnTo>
              <a:lnTo>
                <a:pt x="565074" y="607455"/>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E55331A2-4ED8-4E51-AEC2-B17DCB06E43F}">
      <dsp:nvSpPr>
        <dsp:cNvPr id="0" name=""/>
        <dsp:cNvSpPr/>
      </dsp:nvSpPr>
      <dsp:spPr>
        <a:xfrm>
          <a:off x="6219637" y="1799431"/>
          <a:ext cx="565074" cy="607455"/>
        </a:xfrm>
        <a:custGeom>
          <a:avLst/>
          <a:gdLst/>
          <a:ahLst/>
          <a:cxnLst/>
          <a:rect l="0" t="0" r="0" b="0"/>
          <a:pathLst>
            <a:path>
              <a:moveTo>
                <a:pt x="0" y="607455"/>
              </a:moveTo>
              <a:lnTo>
                <a:pt x="282537" y="607455"/>
              </a:lnTo>
              <a:lnTo>
                <a:pt x="282537" y="0"/>
              </a:lnTo>
              <a:lnTo>
                <a:pt x="565074" y="0"/>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7F598623-96B4-466F-8632-6914A7CCF258}">
      <dsp:nvSpPr>
        <dsp:cNvPr id="0" name=""/>
        <dsp:cNvSpPr/>
      </dsp:nvSpPr>
      <dsp:spPr>
        <a:xfrm>
          <a:off x="2829188" y="1495703"/>
          <a:ext cx="565074" cy="911183"/>
        </a:xfrm>
        <a:custGeom>
          <a:avLst/>
          <a:gdLst/>
          <a:ahLst/>
          <a:cxnLst/>
          <a:rect l="0" t="0" r="0" b="0"/>
          <a:pathLst>
            <a:path>
              <a:moveTo>
                <a:pt x="0" y="0"/>
              </a:moveTo>
              <a:lnTo>
                <a:pt x="282537" y="0"/>
              </a:lnTo>
              <a:lnTo>
                <a:pt x="282537" y="911183"/>
              </a:lnTo>
              <a:lnTo>
                <a:pt x="565074" y="911183"/>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0334DE4E-F8A9-498D-AEBB-8B4672E47C3B}">
      <dsp:nvSpPr>
        <dsp:cNvPr id="0" name=""/>
        <dsp:cNvSpPr/>
      </dsp:nvSpPr>
      <dsp:spPr>
        <a:xfrm>
          <a:off x="6219637" y="538800"/>
          <a:ext cx="565074" cy="91440"/>
        </a:xfrm>
        <a:custGeom>
          <a:avLst/>
          <a:gdLst/>
          <a:ahLst/>
          <a:cxnLst/>
          <a:rect l="0" t="0" r="0" b="0"/>
          <a:pathLst>
            <a:path>
              <a:moveTo>
                <a:pt x="0" y="45720"/>
              </a:moveTo>
              <a:lnTo>
                <a:pt x="565074" y="45720"/>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CAFAB88E-1BDA-4B51-BDAA-624D94520CFD}">
      <dsp:nvSpPr>
        <dsp:cNvPr id="0" name=""/>
        <dsp:cNvSpPr/>
      </dsp:nvSpPr>
      <dsp:spPr>
        <a:xfrm>
          <a:off x="2829188" y="584520"/>
          <a:ext cx="565074" cy="911183"/>
        </a:xfrm>
        <a:custGeom>
          <a:avLst/>
          <a:gdLst/>
          <a:ahLst/>
          <a:cxnLst/>
          <a:rect l="0" t="0" r="0" b="0"/>
          <a:pathLst>
            <a:path>
              <a:moveTo>
                <a:pt x="0" y="911183"/>
              </a:moveTo>
              <a:lnTo>
                <a:pt x="282537" y="911183"/>
              </a:lnTo>
              <a:lnTo>
                <a:pt x="282537" y="0"/>
              </a:lnTo>
              <a:lnTo>
                <a:pt x="565074" y="0"/>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21819036-1B5B-49BC-A648-8E0BD9A74F5A}">
      <dsp:nvSpPr>
        <dsp:cNvPr id="0" name=""/>
        <dsp:cNvSpPr/>
      </dsp:nvSpPr>
      <dsp:spPr>
        <a:xfrm>
          <a:off x="3814" y="1064834"/>
          <a:ext cx="2825374" cy="861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it-IT" sz="700" kern="1200" dirty="0"/>
            <a:t>Decisione Eurostat 18/2004</a:t>
          </a:r>
        </a:p>
        <a:p>
          <a:pPr marL="0" lvl="0" indent="0" algn="ctr" defTabSz="311150">
            <a:lnSpc>
              <a:spcPct val="90000"/>
            </a:lnSpc>
            <a:spcBef>
              <a:spcPct val="0"/>
            </a:spcBef>
            <a:spcAft>
              <a:spcPct val="35000"/>
            </a:spcAft>
            <a:buNone/>
          </a:pPr>
          <a:r>
            <a:rPr lang="it-IT" sz="700" kern="1200" dirty="0"/>
            <a:t>i beni ( asset ) oggetto di operazioni  di PPP non sono registrati nello stato patrimoniale delle pubbliche amministrazioni, ai fini del calcolo dell’indebitamento netto e del debito solo se c’è un sostanziale trasferimento di rischio dalla parte pubblica alla parte privata.</a:t>
          </a:r>
        </a:p>
      </dsp:txBody>
      <dsp:txXfrm>
        <a:off x="3814" y="1064834"/>
        <a:ext cx="2825374" cy="861739"/>
      </dsp:txXfrm>
    </dsp:sp>
    <dsp:sp modelId="{F64FB6D6-FB5D-4AC7-B0DD-3910CCF107B3}">
      <dsp:nvSpPr>
        <dsp:cNvPr id="0" name=""/>
        <dsp:cNvSpPr/>
      </dsp:nvSpPr>
      <dsp:spPr>
        <a:xfrm>
          <a:off x="3394262" y="153651"/>
          <a:ext cx="2825374" cy="861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it-IT" sz="700" kern="1200" dirty="0"/>
            <a:t>Il privato assume il RISCHIO DI COSTRUZIONE</a:t>
          </a:r>
        </a:p>
        <a:p>
          <a:pPr marL="0" lvl="0" indent="0" algn="ctr" defTabSz="311150">
            <a:lnSpc>
              <a:spcPct val="90000"/>
            </a:lnSpc>
            <a:spcBef>
              <a:spcPct val="0"/>
            </a:spcBef>
            <a:spcAft>
              <a:spcPct val="35000"/>
            </a:spcAft>
            <a:buNone/>
          </a:pPr>
          <a:endParaRPr lang="it-IT" sz="700" kern="1200" dirty="0"/>
        </a:p>
      </dsp:txBody>
      <dsp:txXfrm>
        <a:off x="3394262" y="153651"/>
        <a:ext cx="2825374" cy="861739"/>
      </dsp:txXfrm>
    </dsp:sp>
    <dsp:sp modelId="{0B46A0DE-1DE8-42CA-966B-8654CCA7B7A5}">
      <dsp:nvSpPr>
        <dsp:cNvPr id="0" name=""/>
        <dsp:cNvSpPr/>
      </dsp:nvSpPr>
      <dsp:spPr>
        <a:xfrm>
          <a:off x="6784711" y="153651"/>
          <a:ext cx="2825374" cy="861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700" kern="1200" dirty="0"/>
            <a:t>RISCHIO DI COSTRUZIONE</a:t>
          </a:r>
        </a:p>
        <a:p>
          <a:pPr marL="0" marR="0" lvl="0" indent="0" algn="ctr" defTabSz="914400" eaLnBrk="1" fontAlgn="auto" latinLnBrk="0" hangingPunct="1">
            <a:lnSpc>
              <a:spcPct val="100000"/>
            </a:lnSpc>
            <a:spcBef>
              <a:spcPct val="0"/>
            </a:spcBef>
            <a:spcAft>
              <a:spcPts val="0"/>
            </a:spcAft>
            <a:buClrTx/>
            <a:buSzTx/>
            <a:buFontTx/>
            <a:buNone/>
            <a:tabLst/>
            <a:defRPr/>
          </a:pPr>
          <a:endParaRPr lang="it-IT" sz="7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it-IT" sz="700" kern="1200" dirty="0"/>
            <a:t> riguarda eventi connessi alla fase progettuale e di realizzazione dell’opera quali, ad esempio, ritardata consegna, mancato rispetto di standard predeterminati, costi aggiuntivi di importo rilevante, lacune tecniche, esternalità negative</a:t>
          </a:r>
        </a:p>
        <a:p>
          <a:pPr marL="0" lvl="0" algn="ctr" defTabSz="266700">
            <a:lnSpc>
              <a:spcPct val="90000"/>
            </a:lnSpc>
            <a:spcBef>
              <a:spcPct val="0"/>
            </a:spcBef>
            <a:spcAft>
              <a:spcPct val="35000"/>
            </a:spcAft>
            <a:buNone/>
          </a:pPr>
          <a:endParaRPr lang="it-IT" sz="700" kern="1200" dirty="0"/>
        </a:p>
      </dsp:txBody>
      <dsp:txXfrm>
        <a:off x="6784711" y="153651"/>
        <a:ext cx="2825374" cy="861739"/>
      </dsp:txXfrm>
    </dsp:sp>
    <dsp:sp modelId="{4BFD4BB6-26DE-44AB-96A0-B1EDD9E07C76}">
      <dsp:nvSpPr>
        <dsp:cNvPr id="0" name=""/>
        <dsp:cNvSpPr/>
      </dsp:nvSpPr>
      <dsp:spPr>
        <a:xfrm>
          <a:off x="3394262" y="1976017"/>
          <a:ext cx="2825374" cy="861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it-IT" sz="700" kern="1200" dirty="0"/>
            <a:t>Il privato assume almeno uno dei due rischi: RISCHIO DI DISPONIBILITA’ O RISCHIO DI DOMANDA</a:t>
          </a:r>
        </a:p>
      </dsp:txBody>
      <dsp:txXfrm>
        <a:off x="3394262" y="1976017"/>
        <a:ext cx="2825374" cy="861739"/>
      </dsp:txXfrm>
    </dsp:sp>
    <dsp:sp modelId="{9B2185A2-25A1-4DCD-817E-8D92FF11E5B9}">
      <dsp:nvSpPr>
        <dsp:cNvPr id="0" name=""/>
        <dsp:cNvSpPr/>
      </dsp:nvSpPr>
      <dsp:spPr>
        <a:xfrm>
          <a:off x="6784711" y="1368561"/>
          <a:ext cx="2825374" cy="861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it-IT" sz="700" kern="1200" dirty="0"/>
            <a:t>RISCHIO DI DOMANDA</a:t>
          </a:r>
        </a:p>
        <a:p>
          <a:pPr marL="0" lvl="0" indent="0" algn="ctr" defTabSz="311150">
            <a:lnSpc>
              <a:spcPct val="90000"/>
            </a:lnSpc>
            <a:spcBef>
              <a:spcPct val="0"/>
            </a:spcBef>
            <a:spcAft>
              <a:spcPct val="35000"/>
            </a:spcAft>
            <a:buNone/>
          </a:pPr>
          <a:r>
            <a:rPr lang="it-IT" sz="700" kern="1200" dirty="0"/>
            <a:t>(</a:t>
          </a:r>
          <a:r>
            <a:rPr lang="it-IT" sz="700" i="1" kern="1200" dirty="0"/>
            <a:t>Opere Calde</a:t>
          </a:r>
          <a:r>
            <a:rPr lang="it-IT" sz="700" kern="1200" dirty="0"/>
            <a:t>)</a:t>
          </a:r>
        </a:p>
        <a:p>
          <a:pPr marL="0" lvl="0" indent="0" algn="ctr" defTabSz="311150">
            <a:lnSpc>
              <a:spcPct val="90000"/>
            </a:lnSpc>
            <a:spcBef>
              <a:spcPct val="0"/>
            </a:spcBef>
            <a:spcAft>
              <a:spcPct val="35000"/>
            </a:spcAft>
            <a:buNone/>
          </a:pPr>
          <a:r>
            <a:rPr lang="it-IT" sz="700" kern="1200" dirty="0"/>
            <a:t>Rischio legato ai diversi volumi di domanda del servizio ovvero il rischio legato alla mancanza di utenza</a:t>
          </a:r>
        </a:p>
      </dsp:txBody>
      <dsp:txXfrm>
        <a:off x="6784711" y="1368561"/>
        <a:ext cx="2825374" cy="861739"/>
      </dsp:txXfrm>
    </dsp:sp>
    <dsp:sp modelId="{1243017D-B54A-461F-843A-FF4273591958}">
      <dsp:nvSpPr>
        <dsp:cNvPr id="0" name=""/>
        <dsp:cNvSpPr/>
      </dsp:nvSpPr>
      <dsp:spPr>
        <a:xfrm>
          <a:off x="6784711" y="2583472"/>
          <a:ext cx="2825374" cy="8617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it-IT" sz="700" kern="1200" dirty="0"/>
            <a:t>RISCHIO DI DISPONIBILTA’</a:t>
          </a:r>
        </a:p>
        <a:p>
          <a:pPr marL="0" lvl="0" indent="0" algn="ctr" defTabSz="311150">
            <a:lnSpc>
              <a:spcPct val="90000"/>
            </a:lnSpc>
            <a:spcBef>
              <a:spcPct val="0"/>
            </a:spcBef>
            <a:spcAft>
              <a:spcPct val="35000"/>
            </a:spcAft>
            <a:buNone/>
          </a:pPr>
          <a:r>
            <a:rPr lang="it-IT" sz="700" kern="1200" dirty="0"/>
            <a:t>(</a:t>
          </a:r>
          <a:r>
            <a:rPr lang="it-IT" sz="700" i="1" kern="1200" dirty="0"/>
            <a:t>Opere fredde/tie</a:t>
          </a:r>
          <a:r>
            <a:rPr lang="it-IT" sz="700" kern="1200" dirty="0"/>
            <a:t>pide)</a:t>
          </a:r>
        </a:p>
        <a:p>
          <a:pPr marL="0" lvl="0" indent="0" algn="ctr" defTabSz="311150">
            <a:lnSpc>
              <a:spcPct val="90000"/>
            </a:lnSpc>
            <a:spcBef>
              <a:spcPct val="0"/>
            </a:spcBef>
            <a:spcAft>
              <a:spcPct val="35000"/>
            </a:spcAft>
            <a:buNone/>
          </a:pPr>
          <a:r>
            <a:rPr lang="it-IT" sz="700" kern="1200" dirty="0"/>
            <a:t>Rischio legato alla capacità da parte del privato di erogare le prestazioni contrattuali pattuite, sia per volume che per standard di qualità previsti</a:t>
          </a:r>
        </a:p>
      </dsp:txBody>
      <dsp:txXfrm>
        <a:off x="6784711" y="2583472"/>
        <a:ext cx="2825374" cy="86173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4292D8-DB3B-4B2C-A4C9-972DFC706A3C}">
      <dsp:nvSpPr>
        <dsp:cNvPr id="0" name=""/>
        <dsp:cNvSpPr/>
      </dsp:nvSpPr>
      <dsp:spPr>
        <a:xfrm>
          <a:off x="4224" y="647816"/>
          <a:ext cx="1847201" cy="23032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800" kern="1200" dirty="0"/>
            <a:t>RISCHIO OPERATIVO</a:t>
          </a:r>
        </a:p>
        <a:p>
          <a:pPr marL="0" marR="0" lvl="0" indent="0" algn="ctr" defTabSz="914400" eaLnBrk="1" fontAlgn="auto" latinLnBrk="0" hangingPunct="1">
            <a:lnSpc>
              <a:spcPct val="100000"/>
            </a:lnSpc>
            <a:spcBef>
              <a:spcPct val="0"/>
            </a:spcBef>
            <a:spcAft>
              <a:spcPts val="0"/>
            </a:spcAft>
            <a:buClrTx/>
            <a:buSzTx/>
            <a:buFontTx/>
            <a:buNone/>
            <a:tabLst/>
            <a:defRPr/>
          </a:pPr>
          <a:endParaRPr lang="it-IT" sz="8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it-IT" sz="800" kern="1200" dirty="0"/>
            <a:t>Si considera che il privato abbia assunto il rischio operativo quando in condizioni operative normali non sia garantito il recupero degli investimenti effettuati o dei costi sostenuti per la gestione dei lavori o dei servizi oggetto della concessione.</a:t>
          </a:r>
        </a:p>
        <a:p>
          <a:pPr marL="0" marR="0" lvl="0" indent="0" algn="ctr" defTabSz="914400" eaLnBrk="1" fontAlgn="auto" latinLnBrk="0" hangingPunct="1">
            <a:lnSpc>
              <a:spcPct val="100000"/>
            </a:lnSpc>
            <a:spcBef>
              <a:spcPct val="0"/>
            </a:spcBef>
            <a:spcAft>
              <a:spcPts val="0"/>
            </a:spcAft>
            <a:buClrTx/>
            <a:buSzTx/>
            <a:buFontTx/>
            <a:buNone/>
            <a:tabLst/>
            <a:defRPr/>
          </a:pPr>
          <a:r>
            <a:rPr lang="it-IT" sz="800" kern="1200" dirty="0"/>
            <a:t> La parte del rischio trasferita al privato deve comportare una effettiva esposizione alle fluttuazioni del mercato tale per cui ogni potenziale perdita stimata subita dal privato non sia puramente nominale o trascurabile</a:t>
          </a:r>
        </a:p>
        <a:p>
          <a:pPr marL="0" lvl="0" algn="ctr" defTabSz="311150">
            <a:lnSpc>
              <a:spcPct val="90000"/>
            </a:lnSpc>
            <a:spcBef>
              <a:spcPct val="0"/>
            </a:spcBef>
            <a:spcAft>
              <a:spcPct val="35000"/>
            </a:spcAft>
            <a:buNone/>
          </a:pPr>
          <a:endParaRPr lang="it-IT" sz="800" kern="1200" dirty="0"/>
        </a:p>
      </dsp:txBody>
      <dsp:txXfrm>
        <a:off x="58327" y="701919"/>
        <a:ext cx="1738995" cy="2195023"/>
      </dsp:txXfrm>
    </dsp:sp>
    <dsp:sp modelId="{3A2FE80D-9D54-4BBB-8F75-C6F4914D81A2}">
      <dsp:nvSpPr>
        <dsp:cNvPr id="0" name=""/>
        <dsp:cNvSpPr/>
      </dsp:nvSpPr>
      <dsp:spPr>
        <a:xfrm>
          <a:off x="2036147" y="1570378"/>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it-IT" sz="700" kern="1200"/>
        </a:p>
      </dsp:txBody>
      <dsp:txXfrm>
        <a:off x="2036147" y="1661999"/>
        <a:ext cx="274124" cy="274864"/>
      </dsp:txXfrm>
    </dsp:sp>
    <dsp:sp modelId="{03590DB7-A61E-43F0-BB36-A6621EE7AEB7}">
      <dsp:nvSpPr>
        <dsp:cNvPr id="0" name=""/>
        <dsp:cNvSpPr/>
      </dsp:nvSpPr>
      <dsp:spPr>
        <a:xfrm>
          <a:off x="2590307" y="647816"/>
          <a:ext cx="1847201" cy="23032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kern="1200" dirty="0"/>
            <a:t>Trasferimento al privato di un rischio operativo legato alla realizzazione dei lavori o alla gestione dei servizi e comprendente un rischio dal lato della domanda o dal lato dell’offerta o entrambi. </a:t>
          </a:r>
        </a:p>
        <a:p>
          <a:pPr marL="0" lvl="0" indent="0" algn="ctr" defTabSz="355600">
            <a:lnSpc>
              <a:spcPct val="90000"/>
            </a:lnSpc>
            <a:spcBef>
              <a:spcPct val="0"/>
            </a:spcBef>
            <a:spcAft>
              <a:spcPct val="35000"/>
            </a:spcAft>
            <a:buNone/>
          </a:pPr>
          <a:r>
            <a:rPr lang="it-IT" sz="800" kern="1200" dirty="0"/>
            <a:t>Per rischio dal lato della DOMANDA si intende il rischio associato alla domanda effettiva di lavori o servizi che sono oggetto del contratto.</a:t>
          </a:r>
        </a:p>
        <a:p>
          <a:pPr marL="0" lvl="0" indent="0" algn="ctr" defTabSz="355600">
            <a:lnSpc>
              <a:spcPct val="90000"/>
            </a:lnSpc>
            <a:spcBef>
              <a:spcPct val="0"/>
            </a:spcBef>
            <a:spcAft>
              <a:spcPct val="35000"/>
            </a:spcAft>
            <a:buNone/>
          </a:pPr>
          <a:r>
            <a:rPr lang="it-IT" sz="800" kern="1200" dirty="0"/>
            <a:t>Per rischio legato all’OFFERTA si intende il rischio che la fornitura di servizi non corrisponda al livello qualitativo e quantitativo dedotto in contratto</a:t>
          </a:r>
        </a:p>
        <a:p>
          <a:pPr marL="0" lvl="0" indent="0" algn="ctr" defTabSz="355600">
            <a:lnSpc>
              <a:spcPct val="90000"/>
            </a:lnSpc>
            <a:spcBef>
              <a:spcPct val="0"/>
            </a:spcBef>
            <a:spcAft>
              <a:spcPct val="35000"/>
            </a:spcAft>
            <a:buNone/>
          </a:pPr>
          <a:endParaRPr lang="it-IT" sz="800" kern="1200" dirty="0"/>
        </a:p>
      </dsp:txBody>
      <dsp:txXfrm>
        <a:off x="2644410" y="701919"/>
        <a:ext cx="1738995" cy="2195023"/>
      </dsp:txXfrm>
    </dsp:sp>
    <dsp:sp modelId="{135D966E-F3C3-4C02-B935-F5A6BF873451}">
      <dsp:nvSpPr>
        <dsp:cNvPr id="0" name=""/>
        <dsp:cNvSpPr/>
      </dsp:nvSpPr>
      <dsp:spPr>
        <a:xfrm>
          <a:off x="4622229" y="1570378"/>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it-IT" sz="700" kern="1200"/>
        </a:p>
      </dsp:txBody>
      <dsp:txXfrm>
        <a:off x="4622229" y="1661999"/>
        <a:ext cx="274124" cy="274864"/>
      </dsp:txXfrm>
    </dsp:sp>
    <dsp:sp modelId="{7473DEEE-70C0-47C9-8B81-2C59F7459958}">
      <dsp:nvSpPr>
        <dsp:cNvPr id="0" name=""/>
        <dsp:cNvSpPr/>
      </dsp:nvSpPr>
      <dsp:spPr>
        <a:xfrm>
          <a:off x="5176390" y="647816"/>
          <a:ext cx="1847201" cy="23032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kern="1200" dirty="0"/>
            <a:t>Nelle operazioni economiche comprendenti un rischio soltanto dal lato dell’OFFERTA il contratto prevede che il corrispettivo venga erogato solo a fronte della disponibilità dell’opera, nonché un sistema di penali che riduca proporzionalmente o annulli il corrispettivo dovuto all’operatore economico nei periodi di ridotta o mancata prestazione dei servizi, oppure in caso di mancato raggiungimento dei livelli qualitativi e quantitativi della prestazione assunta dal concessionario</a:t>
          </a:r>
        </a:p>
      </dsp:txBody>
      <dsp:txXfrm>
        <a:off x="5230493" y="701919"/>
        <a:ext cx="1738995" cy="2195023"/>
      </dsp:txXfrm>
    </dsp:sp>
    <dsp:sp modelId="{8AA579FA-2532-40AA-86E3-CFC646A1C011}">
      <dsp:nvSpPr>
        <dsp:cNvPr id="0" name=""/>
        <dsp:cNvSpPr/>
      </dsp:nvSpPr>
      <dsp:spPr>
        <a:xfrm>
          <a:off x="7208312" y="1570378"/>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it-IT" sz="700" kern="1200"/>
        </a:p>
      </dsp:txBody>
      <dsp:txXfrm>
        <a:off x="7208312" y="1661999"/>
        <a:ext cx="274124" cy="274864"/>
      </dsp:txXfrm>
    </dsp:sp>
    <dsp:sp modelId="{24C61FA5-EA15-410E-985B-B2160DBCDAA2}">
      <dsp:nvSpPr>
        <dsp:cNvPr id="0" name=""/>
        <dsp:cNvSpPr/>
      </dsp:nvSpPr>
      <dsp:spPr>
        <a:xfrm>
          <a:off x="7762473" y="647816"/>
          <a:ext cx="1847201" cy="23032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it-IT" sz="800" kern="1200" dirty="0"/>
            <a:t>Il rischio operativo rilevante è quello che deriva da fattori eccezionali non prevedibili e non imputabili alla parti. </a:t>
          </a:r>
        </a:p>
        <a:p>
          <a:pPr marL="0" lvl="0" indent="0" algn="ctr" defTabSz="355600">
            <a:lnSpc>
              <a:spcPct val="90000"/>
            </a:lnSpc>
            <a:spcBef>
              <a:spcPct val="0"/>
            </a:spcBef>
            <a:spcAft>
              <a:spcPct val="35000"/>
            </a:spcAft>
            <a:buNone/>
          </a:pPr>
          <a:r>
            <a:rPr lang="it-IT" sz="800" kern="1200" dirty="0"/>
            <a:t>Non rilevano rischi connessi a cattiva gestione, a inadempimenti contrattuali dell’operatore economico o cause di forza maggiore</a:t>
          </a:r>
        </a:p>
      </dsp:txBody>
      <dsp:txXfrm>
        <a:off x="7816576" y="701919"/>
        <a:ext cx="1738995" cy="21950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5D0D2-A3A2-4EC9-9BC8-75A1238E35F3}">
      <dsp:nvSpPr>
        <dsp:cNvPr id="0" name=""/>
        <dsp:cNvSpPr/>
      </dsp:nvSpPr>
      <dsp:spPr>
        <a:xfrm>
          <a:off x="7097" y="0"/>
          <a:ext cx="9606802"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200" kern="1200" dirty="0"/>
            <a:t>La copertura dei fabbisogni finanziari proviene in misura </a:t>
          </a:r>
          <a:r>
            <a:rPr lang="it-IT" sz="1200" u="sng" kern="1200" dirty="0"/>
            <a:t>SIGNIFICATIVA</a:t>
          </a:r>
          <a:r>
            <a:rPr lang="it-IT" sz="1200" kern="1200" dirty="0"/>
            <a:t> dal privato.</a:t>
          </a:r>
        </a:p>
        <a:p>
          <a:pPr marL="0" marR="0" lvl="0" indent="0" algn="ctr" defTabSz="444500" eaLnBrk="1" fontAlgn="auto" latinLnBrk="0" hangingPunct="1">
            <a:lnSpc>
              <a:spcPct val="90000"/>
            </a:lnSpc>
            <a:spcBef>
              <a:spcPct val="0"/>
            </a:spcBef>
            <a:spcAft>
              <a:spcPct val="35000"/>
            </a:spcAft>
            <a:buClrTx/>
            <a:buSzTx/>
            <a:buFontTx/>
            <a:buNone/>
            <a:tabLst/>
            <a:defRPr/>
          </a:pPr>
          <a:r>
            <a:rPr lang="it-IT" sz="1200" kern="1200" dirty="0"/>
            <a:t>Se l’operazione economica non può da sola conseguire l’equilibrio economico finanziario è ammesso un intervento pubblico di sostegno </a:t>
          </a:r>
        </a:p>
        <a:p>
          <a:pPr marL="0" lvl="0" algn="ctr" defTabSz="444500">
            <a:lnSpc>
              <a:spcPct val="90000"/>
            </a:lnSpc>
            <a:spcBef>
              <a:spcPct val="0"/>
            </a:spcBef>
            <a:spcAft>
              <a:spcPct val="35000"/>
            </a:spcAft>
            <a:buNone/>
          </a:pPr>
          <a:endParaRPr lang="it-IT" sz="1500" kern="1200" dirty="0"/>
        </a:p>
      </dsp:txBody>
      <dsp:txXfrm>
        <a:off x="39007" y="31910"/>
        <a:ext cx="9542982" cy="1025679"/>
      </dsp:txXfrm>
    </dsp:sp>
    <dsp:sp modelId="{6405D5FB-EC26-4205-83BD-749EB8469ADF}">
      <dsp:nvSpPr>
        <dsp:cNvPr id="0" name=""/>
        <dsp:cNvSpPr/>
      </dsp:nvSpPr>
      <dsp:spPr>
        <a:xfrm>
          <a:off x="2502055" y="1254681"/>
          <a:ext cx="7108296"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ART. 177 D.LGS. 36/2023</a:t>
          </a:r>
        </a:p>
        <a:p>
          <a:pPr marL="0" lvl="0" indent="0" algn="ctr" defTabSz="622300">
            <a:lnSpc>
              <a:spcPct val="90000"/>
            </a:lnSpc>
            <a:spcBef>
              <a:spcPct val="0"/>
            </a:spcBef>
            <a:spcAft>
              <a:spcPct val="35000"/>
            </a:spcAft>
            <a:buNone/>
          </a:pPr>
          <a:r>
            <a:rPr lang="it-IT" sz="1100" kern="1200" dirty="0"/>
            <a:t>L’intervento pubblico può consistere in un contributo finanziario, nella prestazione dei garanzie o nella cessione in proprietà di beni immobili o di altri diritti</a:t>
          </a:r>
        </a:p>
        <a:p>
          <a:pPr marL="0" lvl="0" indent="0" algn="ctr" defTabSz="622300">
            <a:lnSpc>
              <a:spcPct val="90000"/>
            </a:lnSpc>
            <a:spcBef>
              <a:spcPct val="0"/>
            </a:spcBef>
            <a:spcAft>
              <a:spcPct val="35000"/>
            </a:spcAft>
            <a:buNone/>
          </a:pPr>
          <a:endParaRPr lang="it-IT" sz="1400" kern="1200" dirty="0"/>
        </a:p>
      </dsp:txBody>
      <dsp:txXfrm>
        <a:off x="2533965" y="1286591"/>
        <a:ext cx="7044476" cy="1025679"/>
      </dsp:txXfrm>
    </dsp:sp>
    <dsp:sp modelId="{DF241BC0-2FA6-4960-9251-4CC523839109}">
      <dsp:nvSpPr>
        <dsp:cNvPr id="0" name=""/>
        <dsp:cNvSpPr/>
      </dsp:nvSpPr>
      <dsp:spPr>
        <a:xfrm>
          <a:off x="7305456" y="2507166"/>
          <a:ext cx="2304894"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55600">
            <a:lnSpc>
              <a:spcPct val="90000"/>
            </a:lnSpc>
            <a:spcBef>
              <a:spcPct val="0"/>
            </a:spcBef>
            <a:spcAft>
              <a:spcPct val="35000"/>
            </a:spcAft>
            <a:buNone/>
          </a:pPr>
          <a:r>
            <a:rPr lang="it-IT" sz="700" kern="1200"/>
            <a:t>Ai soli fini della contabilità pubblica si applicano i contenuti delle decisioni Eurostat. In ogni caso l’eventuale riconoscimento di un contributo pubblico in misura superiore alla percentuale indicata nelle decisioni Eurostat è calcolato secondo le modalità ivi previste, non ne consente la contabilizzazione fuori bilancio</a:t>
          </a:r>
          <a:endParaRPr lang="it-IT" sz="700" kern="1200" dirty="0"/>
        </a:p>
      </dsp:txBody>
      <dsp:txXfrm>
        <a:off x="7337366" y="2539076"/>
        <a:ext cx="2241074" cy="1025679"/>
      </dsp:txXfrm>
    </dsp:sp>
    <dsp:sp modelId="{E24D57C2-588B-4103-9B46-A65EBF1210C4}">
      <dsp:nvSpPr>
        <dsp:cNvPr id="0" name=""/>
        <dsp:cNvSpPr/>
      </dsp:nvSpPr>
      <dsp:spPr>
        <a:xfrm>
          <a:off x="4903755" y="2507166"/>
          <a:ext cx="2304894"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700" kern="1200" dirty="0"/>
            <a:t>La previsione di un indennizzo in caso di cessazione anticipata della concessione per motivi imputabili all’ente concedente oppure per cause di forza maggiore non esclude che il contratto si configuri come PPP </a:t>
          </a:r>
        </a:p>
        <a:p>
          <a:pPr algn="ctr">
            <a:spcBef>
              <a:spcPct val="0"/>
            </a:spcBef>
            <a:buNone/>
          </a:pPr>
          <a:endParaRPr lang="it-IT" sz="700" kern="1200" dirty="0"/>
        </a:p>
      </dsp:txBody>
      <dsp:txXfrm>
        <a:off x="4935665" y="2539076"/>
        <a:ext cx="2241074" cy="1025679"/>
      </dsp:txXfrm>
    </dsp:sp>
    <dsp:sp modelId="{EC19C8D4-5405-43D5-994E-3216DC13E396}">
      <dsp:nvSpPr>
        <dsp:cNvPr id="0" name=""/>
        <dsp:cNvSpPr/>
      </dsp:nvSpPr>
      <dsp:spPr>
        <a:xfrm>
          <a:off x="2502055" y="2507166"/>
          <a:ext cx="2304894"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700" kern="1200" dirty="0"/>
            <a:t>Non si applicano le disposizioni sulle concessioni, ma quelle sugli appalti, se l’ente concedente attraverso clausole contrattuali o altri atti di regolazione settoriale sollevi l’operatore economico da qualsiasi perdita potenziale, garantendogli un ricavo minimo pari o superiore agli investimenti  effettuati o ai costi che l’operatore economico deve sostenere per l’esecuzione del contratto.</a:t>
          </a:r>
        </a:p>
        <a:p>
          <a:pPr marL="0" lvl="0" algn="ctr" defTabSz="266700">
            <a:lnSpc>
              <a:spcPct val="90000"/>
            </a:lnSpc>
            <a:spcBef>
              <a:spcPct val="0"/>
            </a:spcBef>
            <a:spcAft>
              <a:spcPct val="35000"/>
            </a:spcAft>
            <a:buNone/>
          </a:pPr>
          <a:endParaRPr lang="it-IT" sz="700" kern="1200" dirty="0"/>
        </a:p>
      </dsp:txBody>
      <dsp:txXfrm>
        <a:off x="2533965" y="2539076"/>
        <a:ext cx="2241074" cy="1025679"/>
      </dsp:txXfrm>
    </dsp:sp>
    <dsp:sp modelId="{8FEFD330-A1D1-4444-8FA1-79AA91AEBB55}">
      <dsp:nvSpPr>
        <dsp:cNvPr id="0" name=""/>
        <dsp:cNvSpPr/>
      </dsp:nvSpPr>
      <dsp:spPr>
        <a:xfrm>
          <a:off x="3548" y="1254681"/>
          <a:ext cx="2304894"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300" kern="1200" dirty="0"/>
            <a:t>EUROSTAT</a:t>
          </a:r>
        </a:p>
        <a:p>
          <a:pPr marL="0" marR="0" lvl="0" indent="0" algn="ctr" defTabSz="914400" eaLnBrk="1" fontAlgn="auto" latinLnBrk="0" hangingPunct="1">
            <a:lnSpc>
              <a:spcPct val="100000"/>
            </a:lnSpc>
            <a:spcBef>
              <a:spcPct val="0"/>
            </a:spcBef>
            <a:spcAft>
              <a:spcPts val="0"/>
            </a:spcAft>
            <a:buClrTx/>
            <a:buSzTx/>
            <a:buFontTx/>
            <a:buNone/>
            <a:tabLst/>
            <a:defRPr/>
          </a:pPr>
          <a:r>
            <a:rPr lang="it-IT" sz="1100" kern="1200" dirty="0"/>
            <a:t>Contabilizzazione </a:t>
          </a:r>
          <a:r>
            <a:rPr lang="it-IT" sz="1100" i="1" kern="1200" dirty="0"/>
            <a:t>on balance </a:t>
          </a:r>
          <a:r>
            <a:rPr lang="it-IT" sz="1100" kern="1200" dirty="0"/>
            <a:t>se il contributo pubblico è superiore al 50%</a:t>
          </a:r>
        </a:p>
        <a:p>
          <a:pPr marL="0" lvl="0" algn="ctr" defTabSz="666750">
            <a:lnSpc>
              <a:spcPct val="90000"/>
            </a:lnSpc>
            <a:spcBef>
              <a:spcPct val="0"/>
            </a:spcBef>
            <a:spcAft>
              <a:spcPct val="35000"/>
            </a:spcAft>
            <a:buNone/>
          </a:pPr>
          <a:endParaRPr lang="it-IT" sz="1300" kern="1200" dirty="0"/>
        </a:p>
      </dsp:txBody>
      <dsp:txXfrm>
        <a:off x="35458" y="1286591"/>
        <a:ext cx="2241074" cy="1025679"/>
      </dsp:txXfrm>
    </dsp:sp>
    <dsp:sp modelId="{EDB464AF-3756-4631-987F-87AC42CDFCCE}">
      <dsp:nvSpPr>
        <dsp:cNvPr id="0" name=""/>
        <dsp:cNvSpPr/>
      </dsp:nvSpPr>
      <dsp:spPr>
        <a:xfrm>
          <a:off x="3548" y="2507166"/>
          <a:ext cx="2304894" cy="10894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Delibera ANAC 432 del 22.09.2022</a:t>
          </a:r>
        </a:p>
        <a:p>
          <a:pPr marL="0" lvl="0" indent="0" algn="ctr" defTabSz="533400">
            <a:lnSpc>
              <a:spcPct val="90000"/>
            </a:lnSpc>
            <a:spcBef>
              <a:spcPct val="0"/>
            </a:spcBef>
            <a:spcAft>
              <a:spcPct val="35000"/>
            </a:spcAft>
            <a:buNone/>
          </a:pPr>
          <a:r>
            <a:rPr lang="it-IT" sz="1000" kern="1200" dirty="0"/>
            <a:t>Non si valutano ai fini del tetto del contributo pubblico i finanziamenti di provenienza </a:t>
          </a:r>
          <a:r>
            <a:rPr lang="it-IT" sz="1000" kern="1200" dirty="0" err="1"/>
            <a:t>eurounitaria</a:t>
          </a:r>
          <a:r>
            <a:rPr lang="it-IT" sz="1000" kern="1200" dirty="0"/>
            <a:t> a fondo perduto (</a:t>
          </a:r>
          <a:r>
            <a:rPr lang="it-IT" sz="1000" i="1" kern="1200" dirty="0" err="1"/>
            <a:t>grants</a:t>
          </a:r>
          <a:r>
            <a:rPr lang="it-IT" sz="1000" kern="1200" dirty="0"/>
            <a:t>)</a:t>
          </a:r>
        </a:p>
      </dsp:txBody>
      <dsp:txXfrm>
        <a:off x="35458" y="2539076"/>
        <a:ext cx="2241074" cy="102567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D09CD-1DA3-44D0-9B35-710005E6FE3A}">
      <dsp:nvSpPr>
        <dsp:cNvPr id="0" name=""/>
        <dsp:cNvSpPr/>
      </dsp:nvSpPr>
      <dsp:spPr>
        <a:xfrm>
          <a:off x="428818" y="0"/>
          <a:ext cx="8171815" cy="35988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D7A520-A9A1-40A7-A05F-55A6F3061389}">
      <dsp:nvSpPr>
        <dsp:cNvPr id="0" name=""/>
        <dsp:cNvSpPr/>
      </dsp:nvSpPr>
      <dsp:spPr>
        <a:xfrm>
          <a:off x="325783" y="1079658"/>
          <a:ext cx="2884170" cy="14395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kern="1200" dirty="0"/>
            <a:t>La durata è limitata ed è determinata dall’ente concedente in funzione dei lavori o servizi richiesti al concessionario</a:t>
          </a:r>
        </a:p>
        <a:p>
          <a:pPr marL="0" lvl="0" indent="0" algn="ctr" defTabSz="400050">
            <a:lnSpc>
              <a:spcPct val="90000"/>
            </a:lnSpc>
            <a:spcBef>
              <a:spcPct val="0"/>
            </a:spcBef>
            <a:spcAft>
              <a:spcPct val="35000"/>
            </a:spcAft>
            <a:buNone/>
          </a:pPr>
          <a:r>
            <a:rPr lang="it-IT" sz="900" kern="1200" dirty="0"/>
            <a:t>(art. 178 co. 1)</a:t>
          </a:r>
        </a:p>
      </dsp:txBody>
      <dsp:txXfrm>
        <a:off x="396056" y="1149931"/>
        <a:ext cx="2743624" cy="1298999"/>
      </dsp:txXfrm>
    </dsp:sp>
    <dsp:sp modelId="{27A477C2-0F7B-4D3B-B314-001DAD6AE9E1}">
      <dsp:nvSpPr>
        <dsp:cNvPr id="0" name=""/>
        <dsp:cNvSpPr/>
      </dsp:nvSpPr>
      <dsp:spPr>
        <a:xfrm>
          <a:off x="3364865" y="1079658"/>
          <a:ext cx="2884170" cy="14395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kern="1200" dirty="0"/>
            <a:t>Per le concessioni </a:t>
          </a:r>
          <a:r>
            <a:rPr lang="it-IT" sz="900" kern="1200" dirty="0" err="1"/>
            <a:t>ultraquinquennali</a:t>
          </a:r>
          <a:r>
            <a:rPr lang="it-IT" sz="900" kern="1200" dirty="0"/>
            <a:t> la durata massima della concessione non supera il periodo di tempo in cui si può ragionevolmente prevedere che il concessionario recuperi gli investimenti effettuati nell’esecuzione dei lavori o dei servizi insieme con un ritorno del capitale investito, tenuto conto degli investimenti necessari per conseguire gli obiettivi contrattuali specifici </a:t>
          </a:r>
        </a:p>
        <a:p>
          <a:pPr marL="0" lvl="0" indent="0" algn="ctr" defTabSz="400050">
            <a:lnSpc>
              <a:spcPct val="90000"/>
            </a:lnSpc>
            <a:spcBef>
              <a:spcPct val="0"/>
            </a:spcBef>
            <a:spcAft>
              <a:spcPct val="35000"/>
            </a:spcAft>
            <a:buNone/>
          </a:pPr>
          <a:r>
            <a:rPr lang="it-IT" sz="900" kern="1200" dirty="0"/>
            <a:t>(art. 178 co. 2)</a:t>
          </a:r>
        </a:p>
      </dsp:txBody>
      <dsp:txXfrm>
        <a:off x="3435138" y="1149931"/>
        <a:ext cx="2743624" cy="1298999"/>
      </dsp:txXfrm>
    </dsp:sp>
    <dsp:sp modelId="{8A732402-7CC6-4AEF-90DD-B56568DEFBDD}">
      <dsp:nvSpPr>
        <dsp:cNvPr id="0" name=""/>
        <dsp:cNvSpPr/>
      </dsp:nvSpPr>
      <dsp:spPr>
        <a:xfrm>
          <a:off x="6403946" y="1079658"/>
          <a:ext cx="2884170" cy="14395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it-IT" sz="900" kern="1200" dirty="0"/>
            <a:t>La durata dei contratti non è prorogabile salvo per la revisione di cui all’art. 192</a:t>
          </a:r>
        </a:p>
        <a:p>
          <a:pPr marL="0" lvl="0" indent="0" algn="ctr" defTabSz="400050">
            <a:lnSpc>
              <a:spcPct val="90000"/>
            </a:lnSpc>
            <a:spcBef>
              <a:spcPct val="0"/>
            </a:spcBef>
            <a:spcAft>
              <a:spcPct val="35000"/>
            </a:spcAft>
            <a:buNone/>
          </a:pPr>
          <a:r>
            <a:rPr lang="it-IT" sz="900" kern="1200" dirty="0"/>
            <a:t>(art. 178 co. 5)</a:t>
          </a:r>
        </a:p>
      </dsp:txBody>
      <dsp:txXfrm>
        <a:off x="6474219" y="1149931"/>
        <a:ext cx="2743624" cy="12989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8C5EB-6859-4A0E-9332-164E17F1DFB3}">
      <dsp:nvSpPr>
        <dsp:cNvPr id="0" name=""/>
        <dsp:cNvSpPr/>
      </dsp:nvSpPr>
      <dsp:spPr>
        <a:xfrm>
          <a:off x="8449" y="82862"/>
          <a:ext cx="2525526" cy="34331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L’assetto di interessi dedotto nel contratto deve garantire la CONSERVAZIONE dell’equilibrio economico finanziario</a:t>
          </a:r>
        </a:p>
        <a:p>
          <a:pPr marL="0" lvl="0" indent="0" algn="ctr" defTabSz="444500">
            <a:lnSpc>
              <a:spcPct val="90000"/>
            </a:lnSpc>
            <a:spcBef>
              <a:spcPct val="0"/>
            </a:spcBef>
            <a:spcAft>
              <a:spcPct val="35000"/>
            </a:spcAft>
            <a:buNone/>
          </a:pPr>
          <a:r>
            <a:rPr lang="it-IT" sz="1000" kern="1200" dirty="0"/>
            <a:t>(Art. 177 co. 5)</a:t>
          </a:r>
        </a:p>
        <a:p>
          <a:pPr marL="0" lvl="0" indent="0" algn="ctr" defTabSz="444500">
            <a:lnSpc>
              <a:spcPct val="90000"/>
            </a:lnSpc>
            <a:spcBef>
              <a:spcPct val="0"/>
            </a:spcBef>
            <a:spcAft>
              <a:spcPct val="35000"/>
            </a:spcAft>
            <a:buNone/>
          </a:pPr>
          <a:r>
            <a:rPr lang="it-IT" sz="1000" kern="1200" dirty="0"/>
            <a:t> </a:t>
          </a:r>
        </a:p>
      </dsp:txBody>
      <dsp:txXfrm>
        <a:off x="82419" y="156832"/>
        <a:ext cx="2377586" cy="3285197"/>
      </dsp:txXfrm>
    </dsp:sp>
    <dsp:sp modelId="{422755CE-E504-4FB7-B916-8406766EB416}">
      <dsp:nvSpPr>
        <dsp:cNvPr id="0" name=""/>
        <dsp:cNvSpPr/>
      </dsp:nvSpPr>
      <dsp:spPr>
        <a:xfrm>
          <a:off x="2786528" y="1486266"/>
          <a:ext cx="535411" cy="626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2786528" y="1611532"/>
        <a:ext cx="374788" cy="375798"/>
      </dsp:txXfrm>
    </dsp:sp>
    <dsp:sp modelId="{10C75315-922F-47F4-B21B-AE7DE8DFE67C}">
      <dsp:nvSpPr>
        <dsp:cNvPr id="0" name=""/>
        <dsp:cNvSpPr/>
      </dsp:nvSpPr>
      <dsp:spPr>
        <a:xfrm>
          <a:off x="3544186" y="82862"/>
          <a:ext cx="2525526" cy="34331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Al verificarsi di eventi sopravvenuti straordinari ed imprevedibili, ivi compreso il mutamento della normativa e della regolazione di riferimento, purché non imputabili al concessionario, che incidano in modi significativo sull’equilibrio economico finanziario, il concessionario può chiedere la revisione del contratto nella misura strettamente necessaria a ricondurlo a livelli di equilibrio e di traslazione del rischio pattuiti al momento della conclusione del contratto</a:t>
          </a:r>
        </a:p>
        <a:p>
          <a:pPr marL="0" lvl="0" indent="0" algn="ctr" defTabSz="444500">
            <a:lnSpc>
              <a:spcPct val="90000"/>
            </a:lnSpc>
            <a:spcBef>
              <a:spcPct val="0"/>
            </a:spcBef>
            <a:spcAft>
              <a:spcPct val="35000"/>
            </a:spcAft>
            <a:buNone/>
          </a:pPr>
          <a:r>
            <a:rPr lang="it-IT" sz="1000" kern="1200" dirty="0"/>
            <a:t>Non è consentito concordare modifiche che alterino la natura della concessione, o modifiche sostanziali che, se fossero state contenute nella procedura iniziale di aggiudicazione, avrebbero consentito una maggiore partecipazione alla procedura selettiva</a:t>
          </a:r>
        </a:p>
        <a:p>
          <a:pPr marL="0" lvl="0" indent="0" algn="ctr" defTabSz="444500">
            <a:lnSpc>
              <a:spcPct val="90000"/>
            </a:lnSpc>
            <a:spcBef>
              <a:spcPct val="0"/>
            </a:spcBef>
            <a:spcAft>
              <a:spcPct val="35000"/>
            </a:spcAft>
            <a:buNone/>
          </a:pPr>
          <a:r>
            <a:rPr lang="it-IT" sz="1000" kern="1200" dirty="0"/>
            <a:t>(art. 192 co. 1 e 2) </a:t>
          </a:r>
        </a:p>
        <a:p>
          <a:pPr marL="0" lvl="0" indent="0" algn="ctr" defTabSz="444500">
            <a:lnSpc>
              <a:spcPct val="90000"/>
            </a:lnSpc>
            <a:spcBef>
              <a:spcPct val="0"/>
            </a:spcBef>
            <a:spcAft>
              <a:spcPct val="35000"/>
            </a:spcAft>
            <a:buNone/>
          </a:pPr>
          <a:endParaRPr lang="it-IT" sz="1000" kern="1200" dirty="0"/>
        </a:p>
      </dsp:txBody>
      <dsp:txXfrm>
        <a:off x="3618156" y="156832"/>
        <a:ext cx="2377586" cy="3285197"/>
      </dsp:txXfrm>
    </dsp:sp>
    <dsp:sp modelId="{B1443431-A402-44F4-A1C4-30A235DEACE7}">
      <dsp:nvSpPr>
        <dsp:cNvPr id="0" name=""/>
        <dsp:cNvSpPr/>
      </dsp:nvSpPr>
      <dsp:spPr>
        <a:xfrm>
          <a:off x="6322265" y="1486266"/>
          <a:ext cx="535411" cy="626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6322265" y="1611532"/>
        <a:ext cx="374788" cy="375798"/>
      </dsp:txXfrm>
    </dsp:sp>
    <dsp:sp modelId="{CF4AFA1B-6200-4BCC-B5AB-DFD0CFB864D5}">
      <dsp:nvSpPr>
        <dsp:cNvPr id="0" name=""/>
        <dsp:cNvSpPr/>
      </dsp:nvSpPr>
      <dsp:spPr>
        <a:xfrm>
          <a:off x="7079923" y="82862"/>
          <a:ext cx="2525526" cy="34331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000" kern="1200" dirty="0"/>
            <a:t>In caso di mancato accordo sul riequilibrio le parti possono recedere dal contratto.</a:t>
          </a:r>
        </a:p>
        <a:p>
          <a:pPr marL="0" marR="0" lvl="0" indent="0" algn="ctr" defTabSz="914400" eaLnBrk="1" fontAlgn="auto" latinLnBrk="0" hangingPunct="1">
            <a:lnSpc>
              <a:spcPct val="100000"/>
            </a:lnSpc>
            <a:spcBef>
              <a:spcPct val="0"/>
            </a:spcBef>
            <a:spcAft>
              <a:spcPts val="0"/>
            </a:spcAft>
            <a:buClrTx/>
            <a:buSzTx/>
            <a:buFontTx/>
            <a:buNone/>
            <a:tabLst/>
            <a:defRPr/>
          </a:pPr>
          <a:r>
            <a:rPr lang="it-IT" sz="1000" kern="1200" dirty="0"/>
            <a:t> In tal caso, al concessionario sono rimborsati:</a:t>
          </a:r>
        </a:p>
        <a:p>
          <a:pPr marL="0" marR="0" lvl="0" indent="0" algn="ctr" defTabSz="914400" eaLnBrk="1" fontAlgn="auto" latinLnBrk="0" hangingPunct="1">
            <a:lnSpc>
              <a:spcPct val="100000"/>
            </a:lnSpc>
            <a:spcBef>
              <a:spcPct val="0"/>
            </a:spcBef>
            <a:spcAft>
              <a:spcPts val="0"/>
            </a:spcAft>
            <a:buClrTx/>
            <a:buSzTx/>
            <a:buFontTx/>
            <a:buNone/>
            <a:tabLst/>
            <a:defRPr/>
          </a:pPr>
          <a:r>
            <a:rPr lang="it-IT" sz="1000" kern="1200" dirty="0"/>
            <a:t>a) Il valore delle opere realizzate più gli oneri accessori, al netto degli ammortamenti, oppure nel caso in cui l’opera non abbia ancora superato la fase di collaudo, i costi effettivamente sostenuti dal concessionario;</a:t>
          </a:r>
        </a:p>
        <a:p>
          <a:pPr marL="0" marR="0" lvl="0" indent="0" algn="ctr" defTabSz="914400" eaLnBrk="1" fontAlgn="auto" latinLnBrk="0" hangingPunct="1">
            <a:lnSpc>
              <a:spcPct val="100000"/>
            </a:lnSpc>
            <a:spcBef>
              <a:spcPct val="0"/>
            </a:spcBef>
            <a:spcAft>
              <a:spcPts val="0"/>
            </a:spcAft>
            <a:buClrTx/>
            <a:buSzTx/>
            <a:buFontTx/>
            <a:buNone/>
            <a:tabLst/>
            <a:defRPr/>
          </a:pPr>
          <a:r>
            <a:rPr lang="it-IT" sz="1000" kern="1200" dirty="0"/>
            <a:t>b) I costi sostenuti o da sostenere in conseguenza del recesso ad esclusione degli oneri derivanti dallo scioglimento anticipato dei contratti di copertura del rischio di fluttuazione del tasso di interesse  </a:t>
          </a:r>
        </a:p>
        <a:p>
          <a:pPr marL="0" marR="0" lvl="0" indent="0" algn="ctr" defTabSz="914400" eaLnBrk="1" fontAlgn="auto" latinLnBrk="0" hangingPunct="1">
            <a:lnSpc>
              <a:spcPct val="100000"/>
            </a:lnSpc>
            <a:spcBef>
              <a:spcPct val="0"/>
            </a:spcBef>
            <a:spcAft>
              <a:spcPts val="0"/>
            </a:spcAft>
            <a:buClrTx/>
            <a:buSzTx/>
            <a:buFontTx/>
            <a:buNone/>
            <a:tabLst/>
            <a:defRPr/>
          </a:pPr>
          <a:r>
            <a:rPr lang="it-IT" sz="1000" kern="1200" dirty="0"/>
            <a:t>(art. 192 co. 4)</a:t>
          </a:r>
        </a:p>
        <a:p>
          <a:pPr marL="0" lvl="0" algn="ctr" defTabSz="444500">
            <a:lnSpc>
              <a:spcPct val="90000"/>
            </a:lnSpc>
            <a:spcBef>
              <a:spcPct val="0"/>
            </a:spcBef>
            <a:spcAft>
              <a:spcPct val="35000"/>
            </a:spcAft>
            <a:buNone/>
          </a:pPr>
          <a:endParaRPr lang="it-IT" sz="1000" kern="1200" dirty="0"/>
        </a:p>
      </dsp:txBody>
      <dsp:txXfrm>
        <a:off x="7153893" y="156832"/>
        <a:ext cx="2377586" cy="3285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FB147-F3BD-4601-93B8-4096760184EB}">
      <dsp:nvSpPr>
        <dsp:cNvPr id="0" name=""/>
        <dsp:cNvSpPr/>
      </dsp:nvSpPr>
      <dsp:spPr>
        <a:xfrm rot="16200000">
          <a:off x="1503759" y="-1503759"/>
          <a:ext cx="1799431" cy="480695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it-IT" sz="1300" b="1" u="sng" kern="1200" dirty="0"/>
            <a:t>RAPPORTO DI LUNGA DURATA</a:t>
          </a:r>
        </a:p>
        <a:p>
          <a:pPr marL="0" lvl="0" indent="0" algn="ctr" defTabSz="577850">
            <a:lnSpc>
              <a:spcPct val="90000"/>
            </a:lnSpc>
            <a:spcBef>
              <a:spcPct val="0"/>
            </a:spcBef>
            <a:spcAft>
              <a:spcPct val="35000"/>
            </a:spcAft>
            <a:buNone/>
          </a:pPr>
          <a:r>
            <a:rPr lang="it-IT" sz="1300" b="0" kern="1200" dirty="0"/>
            <a:t>Tra un ente concedente e uno o più operatori economici privati è instaurato un rapporto contrattuale di lungo periodo per raggiungere un risultato di interesse pubblico</a:t>
          </a:r>
        </a:p>
      </dsp:txBody>
      <dsp:txXfrm rot="5400000">
        <a:off x="0" y="0"/>
        <a:ext cx="4806950" cy="1349573"/>
      </dsp:txXfrm>
    </dsp:sp>
    <dsp:sp modelId="{12118AF1-482C-406C-B9CC-F2D41BB29D1A}">
      <dsp:nvSpPr>
        <dsp:cNvPr id="0" name=""/>
        <dsp:cNvSpPr/>
      </dsp:nvSpPr>
      <dsp:spPr>
        <a:xfrm>
          <a:off x="4806950" y="0"/>
          <a:ext cx="4806950" cy="179943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it-IT" sz="1300" b="1" u="sng" kern="1200" dirty="0"/>
            <a:t>FINANZIAMENTO PRIVATO</a:t>
          </a:r>
        </a:p>
        <a:p>
          <a:pPr marL="0" lvl="0" indent="0" algn="ctr" defTabSz="577850">
            <a:lnSpc>
              <a:spcPct val="90000"/>
            </a:lnSpc>
            <a:spcBef>
              <a:spcPct val="0"/>
            </a:spcBef>
            <a:spcAft>
              <a:spcPct val="35000"/>
            </a:spcAft>
            <a:buNone/>
          </a:pPr>
          <a:r>
            <a:rPr lang="it-IT" sz="1300" kern="1200" dirty="0"/>
            <a:t>La copertura dei fabbisogni finanziari connessi alla realizzazione del progetto proviene in misura </a:t>
          </a:r>
          <a:r>
            <a:rPr lang="it-IT" sz="1300" u="sng" kern="1200" dirty="0"/>
            <a:t>significativa</a:t>
          </a:r>
          <a:r>
            <a:rPr lang="it-IT" sz="1300" kern="1200" dirty="0"/>
            <a:t> da risorse reperita dalla parte privata, anche in ragione del rischio operativo assunto dalla medesima </a:t>
          </a:r>
        </a:p>
      </dsp:txBody>
      <dsp:txXfrm>
        <a:off x="4806950" y="0"/>
        <a:ext cx="4806950" cy="1349573"/>
      </dsp:txXfrm>
    </dsp:sp>
    <dsp:sp modelId="{63C72BB2-81DD-4D59-B5BD-5D986978634F}">
      <dsp:nvSpPr>
        <dsp:cNvPr id="0" name=""/>
        <dsp:cNvSpPr/>
      </dsp:nvSpPr>
      <dsp:spPr>
        <a:xfrm rot="10800000">
          <a:off x="0" y="1799431"/>
          <a:ext cx="4806950" cy="1799431"/>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it-IT" sz="1300" b="1" u="sng" kern="1200" dirty="0"/>
            <a:t>RIPARTIZIONE DEI RUOLI</a:t>
          </a:r>
        </a:p>
        <a:p>
          <a:pPr marL="0" lvl="0" indent="0" algn="ctr" defTabSz="577850">
            <a:lnSpc>
              <a:spcPct val="90000"/>
            </a:lnSpc>
            <a:spcBef>
              <a:spcPct val="0"/>
            </a:spcBef>
            <a:spcAft>
              <a:spcPct val="35000"/>
            </a:spcAft>
            <a:buNone/>
          </a:pPr>
          <a:r>
            <a:rPr lang="it-IT" sz="1300" kern="1200" dirty="0"/>
            <a:t>Alla parte privata spetta il compito di realizzare e gestire il progetto mentre alla parte pubblica quello di definire gli obiettivi e di verificarne l’attuazione</a:t>
          </a:r>
        </a:p>
      </dsp:txBody>
      <dsp:txXfrm rot="10800000">
        <a:off x="0" y="2249289"/>
        <a:ext cx="4806950" cy="1349573"/>
      </dsp:txXfrm>
    </dsp:sp>
    <dsp:sp modelId="{F44CE5F5-B165-4995-A28E-9575EBCF58FF}">
      <dsp:nvSpPr>
        <dsp:cNvPr id="0" name=""/>
        <dsp:cNvSpPr/>
      </dsp:nvSpPr>
      <dsp:spPr>
        <a:xfrm rot="5400000">
          <a:off x="6310709" y="295672"/>
          <a:ext cx="1799431" cy="480695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it-IT" sz="1300" b="1" u="sng" kern="1200" dirty="0"/>
            <a:t>ALLOCAZIONE DEL RISCHIO</a:t>
          </a:r>
        </a:p>
        <a:p>
          <a:pPr marL="0" lvl="0" indent="0" algn="ctr" defTabSz="577850">
            <a:lnSpc>
              <a:spcPct val="90000"/>
            </a:lnSpc>
            <a:spcBef>
              <a:spcPct val="0"/>
            </a:spcBef>
            <a:spcAft>
              <a:spcPct val="35000"/>
            </a:spcAft>
            <a:buNone/>
          </a:pPr>
          <a:r>
            <a:rPr lang="it-IT" sz="1300" kern="1200" dirty="0"/>
            <a:t>Il rischio operativo connesso alla realizzazione dei lavori o alla gestione dei servizi è allocato in capo al soggetto privato</a:t>
          </a:r>
        </a:p>
      </dsp:txBody>
      <dsp:txXfrm rot="-5400000">
        <a:off x="4806950" y="2249289"/>
        <a:ext cx="4806950" cy="1349573"/>
      </dsp:txXfrm>
    </dsp:sp>
    <dsp:sp modelId="{613E1B98-A36A-49A4-AECA-C045420E847B}">
      <dsp:nvSpPr>
        <dsp:cNvPr id="0" name=""/>
        <dsp:cNvSpPr/>
      </dsp:nvSpPr>
      <dsp:spPr>
        <a:xfrm>
          <a:off x="3364865" y="1349573"/>
          <a:ext cx="2884170" cy="899715"/>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cap="small" baseline="0" dirty="0"/>
            <a:t>Operazione economica</a:t>
          </a:r>
        </a:p>
        <a:p>
          <a:pPr marL="0" lvl="0" indent="0" algn="ctr" defTabSz="622300">
            <a:lnSpc>
              <a:spcPct val="90000"/>
            </a:lnSpc>
            <a:spcBef>
              <a:spcPct val="0"/>
            </a:spcBef>
            <a:spcAft>
              <a:spcPct val="35000"/>
            </a:spcAft>
            <a:buNone/>
          </a:pPr>
          <a:r>
            <a:rPr lang="it-IT" sz="1000" kern="1200" dirty="0"/>
            <a:t>Art. 174 co. 1 </a:t>
          </a:r>
          <a:endParaRPr lang="it-IT" sz="1000" b="1" kern="1200" cap="small" baseline="0" dirty="0"/>
        </a:p>
      </dsp:txBody>
      <dsp:txXfrm>
        <a:off x="3408785" y="1393493"/>
        <a:ext cx="2796330" cy="811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1DCC5-E393-4A0C-9303-05E86539F550}">
      <dsp:nvSpPr>
        <dsp:cNvPr id="0" name=""/>
        <dsp:cNvSpPr/>
      </dsp:nvSpPr>
      <dsp:spPr>
        <a:xfrm>
          <a:off x="2316488" y="1259961"/>
          <a:ext cx="2712194" cy="233890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0480" rIns="0" bIns="30480" numCol="1" spcCol="1270" anchor="ctr" anchorCtr="0">
          <a:noAutofit/>
        </a:bodyPr>
        <a:lstStyle/>
        <a:p>
          <a:pPr marL="0" lvl="0" indent="0" algn="ctr" defTabSz="1066800">
            <a:lnSpc>
              <a:spcPct val="90000"/>
            </a:lnSpc>
            <a:spcBef>
              <a:spcPct val="0"/>
            </a:spcBef>
            <a:spcAft>
              <a:spcPct val="35000"/>
            </a:spcAft>
            <a:buNone/>
          </a:pPr>
          <a:r>
            <a:rPr lang="it-IT" sz="2400" kern="1200" dirty="0"/>
            <a:t>PPP di tipo istituzionale</a:t>
          </a:r>
        </a:p>
      </dsp:txBody>
      <dsp:txXfrm>
        <a:off x="2737413" y="1622952"/>
        <a:ext cx="1870344" cy="1612919"/>
      </dsp:txXfrm>
    </dsp:sp>
    <dsp:sp modelId="{4D22719D-4338-4427-AD9E-B5CA55B81CB3}">
      <dsp:nvSpPr>
        <dsp:cNvPr id="0" name=""/>
        <dsp:cNvSpPr/>
      </dsp:nvSpPr>
      <dsp:spPr>
        <a:xfrm>
          <a:off x="2401185" y="2292835"/>
          <a:ext cx="316898" cy="27351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7F828A-7EB2-4F11-8DA4-BB6F7166A1A8}">
      <dsp:nvSpPr>
        <dsp:cNvPr id="0" name=""/>
        <dsp:cNvSpPr/>
      </dsp:nvSpPr>
      <dsp:spPr>
        <a:xfrm>
          <a:off x="48713" y="0"/>
          <a:ext cx="2712194" cy="2338901"/>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000" b="-8000"/>
          </a:stretch>
        </a:blip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422EBF-9A98-4378-B58A-87ED5FD35E1A}">
      <dsp:nvSpPr>
        <dsp:cNvPr id="0" name=""/>
        <dsp:cNvSpPr/>
      </dsp:nvSpPr>
      <dsp:spPr>
        <a:xfrm>
          <a:off x="1896812" y="2016083"/>
          <a:ext cx="316898" cy="27351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F086D0-4826-4700-843A-A15243ECD5EB}">
      <dsp:nvSpPr>
        <dsp:cNvPr id="0" name=""/>
        <dsp:cNvSpPr/>
      </dsp:nvSpPr>
      <dsp:spPr>
        <a:xfrm>
          <a:off x="4585216" y="0"/>
          <a:ext cx="2712194" cy="233890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0480" rIns="0" bIns="30480" numCol="1" spcCol="1270" anchor="ctr" anchorCtr="0">
          <a:noAutofit/>
        </a:bodyPr>
        <a:lstStyle/>
        <a:p>
          <a:pPr marL="0" lvl="0" indent="0" algn="ctr" defTabSz="1066800">
            <a:lnSpc>
              <a:spcPct val="90000"/>
            </a:lnSpc>
            <a:spcBef>
              <a:spcPct val="0"/>
            </a:spcBef>
            <a:spcAft>
              <a:spcPct val="35000"/>
            </a:spcAft>
            <a:buNone/>
          </a:pPr>
          <a:r>
            <a:rPr lang="it-IT" sz="2400" kern="1200" dirty="0"/>
            <a:t>PPP di tipo contrattuale</a:t>
          </a:r>
        </a:p>
      </dsp:txBody>
      <dsp:txXfrm>
        <a:off x="5006141" y="362991"/>
        <a:ext cx="1870344" cy="1612919"/>
      </dsp:txXfrm>
    </dsp:sp>
    <dsp:sp modelId="{CABD5B3B-8374-4272-B270-BED05C94E7D9}">
      <dsp:nvSpPr>
        <dsp:cNvPr id="0" name=""/>
        <dsp:cNvSpPr/>
      </dsp:nvSpPr>
      <dsp:spPr>
        <a:xfrm>
          <a:off x="6433315" y="2016083"/>
          <a:ext cx="316898" cy="27351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15285A-05DA-4A36-995E-590B5E7BF795}">
      <dsp:nvSpPr>
        <dsp:cNvPr id="0" name=""/>
        <dsp:cNvSpPr/>
      </dsp:nvSpPr>
      <dsp:spPr>
        <a:xfrm>
          <a:off x="6852991" y="1259961"/>
          <a:ext cx="2712194" cy="2338901"/>
        </a:xfrm>
        <a:prstGeom prst="hexagon">
          <a:avLst>
            <a:gd name="adj" fmla="val 25000"/>
            <a:gd name="vf" fmla="val 11547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F40CA7-B668-453F-B8F1-19543A1A3940}">
      <dsp:nvSpPr>
        <dsp:cNvPr id="0" name=""/>
        <dsp:cNvSpPr/>
      </dsp:nvSpPr>
      <dsp:spPr>
        <a:xfrm>
          <a:off x="6937688" y="2292835"/>
          <a:ext cx="316898" cy="27351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C2239-6F01-4BAB-97ED-CCF112F8D151}">
      <dsp:nvSpPr>
        <dsp:cNvPr id="0" name=""/>
        <dsp:cNvSpPr/>
      </dsp:nvSpPr>
      <dsp:spPr>
        <a:xfrm>
          <a:off x="3858" y="1988"/>
          <a:ext cx="9606182" cy="10979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Creazione di un ente partecipato congiuntamente dalla parte privata e da quella pubblica</a:t>
          </a:r>
        </a:p>
        <a:p>
          <a:pPr marL="0" lvl="0" indent="0" algn="ctr" defTabSz="622300">
            <a:lnSpc>
              <a:spcPct val="90000"/>
            </a:lnSpc>
            <a:spcBef>
              <a:spcPct val="0"/>
            </a:spcBef>
            <a:spcAft>
              <a:spcPct val="35000"/>
            </a:spcAft>
            <a:buNone/>
          </a:pPr>
          <a:r>
            <a:rPr lang="it-IT" sz="1200" kern="1200" dirty="0"/>
            <a:t>Art. 17 </a:t>
          </a:r>
          <a:r>
            <a:rPr lang="it-IT" sz="1200" kern="1200" dirty="0" err="1"/>
            <a:t>D.Lgs.</a:t>
          </a:r>
          <a:r>
            <a:rPr lang="it-IT" sz="1200" kern="1200" dirty="0"/>
            <a:t> 19.08.2016, n. 175</a:t>
          </a:r>
        </a:p>
        <a:p>
          <a:pPr marL="0" lvl="0" indent="0" algn="ctr" defTabSz="622300">
            <a:lnSpc>
              <a:spcPct val="90000"/>
            </a:lnSpc>
            <a:spcBef>
              <a:spcPct val="0"/>
            </a:spcBef>
            <a:spcAft>
              <a:spcPct val="35000"/>
            </a:spcAft>
            <a:buNone/>
          </a:pPr>
          <a:r>
            <a:rPr lang="it-IT" sz="1200" kern="1200" dirty="0"/>
            <a:t>[</a:t>
          </a:r>
          <a:r>
            <a:rPr lang="it-IT" sz="1200" i="1" kern="1200" dirty="0"/>
            <a:t>Testo unico in materia di società a partecipazione pubblica</a:t>
          </a:r>
          <a:r>
            <a:rPr lang="it-IT" sz="1200" kern="1200" dirty="0"/>
            <a:t>]</a:t>
          </a:r>
        </a:p>
      </dsp:txBody>
      <dsp:txXfrm>
        <a:off x="36017" y="34147"/>
        <a:ext cx="9541864" cy="1033678"/>
      </dsp:txXfrm>
    </dsp:sp>
    <dsp:sp modelId="{27184E95-D2A6-4EE7-9144-A696E544A894}">
      <dsp:nvSpPr>
        <dsp:cNvPr id="0" name=""/>
        <dsp:cNvSpPr/>
      </dsp:nvSpPr>
      <dsp:spPr>
        <a:xfrm>
          <a:off x="3858" y="1424904"/>
          <a:ext cx="1800259" cy="21719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Società ad oggetto esclusivo</a:t>
          </a:r>
        </a:p>
      </dsp:txBody>
      <dsp:txXfrm>
        <a:off x="56586" y="1477632"/>
        <a:ext cx="1694803" cy="2066514"/>
      </dsp:txXfrm>
    </dsp:sp>
    <dsp:sp modelId="{335DD329-5668-4866-AFE0-BA50CA49A243}">
      <dsp:nvSpPr>
        <dsp:cNvPr id="0" name=""/>
        <dsp:cNvSpPr/>
      </dsp:nvSpPr>
      <dsp:spPr>
        <a:xfrm>
          <a:off x="1955339" y="1424904"/>
          <a:ext cx="1800259" cy="21719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Partecipazione del privato non inferiore al 30%</a:t>
          </a:r>
        </a:p>
      </dsp:txBody>
      <dsp:txXfrm>
        <a:off x="2008067" y="1477632"/>
        <a:ext cx="1694803" cy="2066514"/>
      </dsp:txXfrm>
    </dsp:sp>
    <dsp:sp modelId="{8EF390CA-75A8-4C6B-9049-F6FE4C400DBD}">
      <dsp:nvSpPr>
        <dsp:cNvPr id="0" name=""/>
        <dsp:cNvSpPr/>
      </dsp:nvSpPr>
      <dsp:spPr>
        <a:xfrm>
          <a:off x="3906820" y="1424904"/>
          <a:ext cx="1800259" cy="21719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algn="ctr" defTabSz="622300">
            <a:lnSpc>
              <a:spcPct val="90000"/>
            </a:lnSpc>
            <a:spcBef>
              <a:spcPct val="0"/>
            </a:spcBef>
            <a:spcAft>
              <a:spcPct val="35000"/>
            </a:spcAft>
            <a:buNone/>
          </a:pPr>
          <a:r>
            <a:rPr lang="it-IT" sz="1000" u="none" kern="1200" dirty="0"/>
            <a:t>Gara a doppio oggetto</a:t>
          </a:r>
          <a:r>
            <a:rPr lang="it-IT" sz="1000" kern="1200" dirty="0"/>
            <a:t>:</a:t>
          </a:r>
        </a:p>
        <a:p>
          <a:pPr marL="0" lvl="0" algn="ctr" defTabSz="622300">
            <a:lnSpc>
              <a:spcPct val="90000"/>
            </a:lnSpc>
            <a:spcBef>
              <a:spcPct val="0"/>
            </a:spcBef>
            <a:spcAft>
              <a:spcPct val="35000"/>
            </a:spcAft>
            <a:buNone/>
          </a:pPr>
          <a:r>
            <a:rPr lang="it-IT" sz="1000" kern="1200" dirty="0"/>
            <a:t>sottoscrizione o acquisto partecipazione societaria e affidamento contratto di appalto/concessione oggetto esclusivo della società mista</a:t>
          </a:r>
        </a:p>
        <a:p>
          <a:pPr marL="0" marR="0" lvl="0" indent="0" algn="ctr" defTabSz="914400" eaLnBrk="1" fontAlgn="auto" latinLnBrk="0" hangingPunct="1">
            <a:lnSpc>
              <a:spcPct val="100000"/>
            </a:lnSpc>
            <a:spcBef>
              <a:spcPct val="0"/>
            </a:spcBef>
            <a:spcAft>
              <a:spcPts val="0"/>
            </a:spcAft>
            <a:buClrTx/>
            <a:buSzTx/>
            <a:buFontTx/>
            <a:buNone/>
            <a:tabLst/>
            <a:defRPr/>
          </a:pPr>
          <a:r>
            <a:rPr lang="it-IT" sz="1000" kern="1200" dirty="0"/>
            <a:t>Socio privato in possesso dei requisiti di qualificazione in relazione alla prestazione per la quale la società è stata costituita</a:t>
          </a:r>
        </a:p>
        <a:p>
          <a:pPr marL="0" lvl="0" algn="ctr" defTabSz="622300">
            <a:lnSpc>
              <a:spcPct val="90000"/>
            </a:lnSpc>
            <a:spcBef>
              <a:spcPct val="0"/>
            </a:spcBef>
            <a:spcAft>
              <a:spcPct val="35000"/>
            </a:spcAft>
            <a:buNone/>
          </a:pPr>
          <a:endParaRPr lang="it-IT" sz="1000" kern="1200" dirty="0"/>
        </a:p>
      </dsp:txBody>
      <dsp:txXfrm>
        <a:off x="3959548" y="1477632"/>
        <a:ext cx="1694803" cy="2066514"/>
      </dsp:txXfrm>
    </dsp:sp>
    <dsp:sp modelId="{E3797621-F86B-460C-8F9C-0B30BF1E4E2D}">
      <dsp:nvSpPr>
        <dsp:cNvPr id="0" name=""/>
        <dsp:cNvSpPr/>
      </dsp:nvSpPr>
      <dsp:spPr>
        <a:xfrm>
          <a:off x="5858301" y="1424904"/>
          <a:ext cx="1800259" cy="21719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Durata della partecipazione privata non superiore alla durata dell’appalto o della concessione.</a:t>
          </a:r>
        </a:p>
        <a:p>
          <a:pPr marL="0" lvl="0" indent="0" algn="ctr" defTabSz="444500">
            <a:lnSpc>
              <a:spcPct val="90000"/>
            </a:lnSpc>
            <a:spcBef>
              <a:spcPct val="0"/>
            </a:spcBef>
            <a:spcAft>
              <a:spcPct val="35000"/>
            </a:spcAft>
            <a:buNone/>
          </a:pPr>
          <a:r>
            <a:rPr lang="it-IT" sz="1000" kern="1200" dirty="0"/>
            <a:t>Lo statuto prevede maccanismi idonei a determinare lo scioglimento del rapporto societario in caso di risoluzione del contratto di servizio  </a:t>
          </a:r>
        </a:p>
      </dsp:txBody>
      <dsp:txXfrm>
        <a:off x="5911029" y="1477632"/>
        <a:ext cx="1694803" cy="2066514"/>
      </dsp:txXfrm>
    </dsp:sp>
    <dsp:sp modelId="{FFAB3F4D-C645-41EC-9346-853AC848C2C1}">
      <dsp:nvSpPr>
        <dsp:cNvPr id="0" name=""/>
        <dsp:cNvSpPr/>
      </dsp:nvSpPr>
      <dsp:spPr>
        <a:xfrm>
          <a:off x="7809782" y="1424904"/>
          <a:ext cx="1800259" cy="21719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it-IT" sz="1000" kern="1200" dirty="0"/>
            <a:t>Clausole societarie in deroga alle disposizioni del Codice Civile per consentire il controllo interno del socio pubblico </a:t>
          </a:r>
        </a:p>
      </dsp:txBody>
      <dsp:txXfrm>
        <a:off x="7862510" y="1477632"/>
        <a:ext cx="1694803" cy="20665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AE907-43FD-4C1B-A026-10FA9E9800DB}">
      <dsp:nvSpPr>
        <dsp:cNvPr id="0" name=""/>
        <dsp:cNvSpPr/>
      </dsp:nvSpPr>
      <dsp:spPr>
        <a:xfrm>
          <a:off x="4806950" y="1626608"/>
          <a:ext cx="3983161" cy="345646"/>
        </a:xfrm>
        <a:custGeom>
          <a:avLst/>
          <a:gdLst/>
          <a:ahLst/>
          <a:cxnLst/>
          <a:rect l="0" t="0" r="0" b="0"/>
          <a:pathLst>
            <a:path>
              <a:moveTo>
                <a:pt x="0" y="0"/>
              </a:moveTo>
              <a:lnTo>
                <a:pt x="0" y="172823"/>
              </a:lnTo>
              <a:lnTo>
                <a:pt x="3983161" y="172823"/>
              </a:lnTo>
              <a:lnTo>
                <a:pt x="3983161" y="345646"/>
              </a:lnTo>
            </a:path>
          </a:pathLst>
        </a:custGeom>
        <a:noFill/>
        <a:ln w="9525" cap="flat" cmpd="sng" algn="ctr">
          <a:solidFill>
            <a:schemeClr val="tx1">
              <a:lumMod val="95000"/>
            </a:schemeClr>
          </a:solidFill>
          <a:prstDash val="solid"/>
        </a:ln>
        <a:effectLst/>
      </dsp:spPr>
      <dsp:style>
        <a:lnRef idx="1">
          <a:schemeClr val="dk1"/>
        </a:lnRef>
        <a:fillRef idx="0">
          <a:schemeClr val="dk1"/>
        </a:fillRef>
        <a:effectRef idx="0">
          <a:schemeClr val="dk1"/>
        </a:effectRef>
        <a:fontRef idx="minor">
          <a:schemeClr val="tx1"/>
        </a:fontRef>
      </dsp:style>
    </dsp:sp>
    <dsp:sp modelId="{A030053C-7C20-4BBE-819E-86979678CDDA}">
      <dsp:nvSpPr>
        <dsp:cNvPr id="0" name=""/>
        <dsp:cNvSpPr/>
      </dsp:nvSpPr>
      <dsp:spPr>
        <a:xfrm>
          <a:off x="4806950" y="1626608"/>
          <a:ext cx="1991580" cy="345646"/>
        </a:xfrm>
        <a:custGeom>
          <a:avLst/>
          <a:gdLst/>
          <a:ahLst/>
          <a:cxnLst/>
          <a:rect l="0" t="0" r="0" b="0"/>
          <a:pathLst>
            <a:path>
              <a:moveTo>
                <a:pt x="0" y="0"/>
              </a:moveTo>
              <a:lnTo>
                <a:pt x="0" y="172823"/>
              </a:lnTo>
              <a:lnTo>
                <a:pt x="1991580" y="172823"/>
              </a:lnTo>
              <a:lnTo>
                <a:pt x="1991580" y="345646"/>
              </a:lnTo>
            </a:path>
          </a:pathLst>
        </a:custGeom>
        <a:noFill/>
        <a:ln w="9525" cap="flat" cmpd="sng" algn="ctr">
          <a:solidFill>
            <a:schemeClr val="tx1">
              <a:lumMod val="95000"/>
            </a:schemeClr>
          </a:solidFill>
          <a:prstDash val="solid"/>
        </a:ln>
        <a:effectLst/>
      </dsp:spPr>
      <dsp:style>
        <a:lnRef idx="1">
          <a:schemeClr val="dk1"/>
        </a:lnRef>
        <a:fillRef idx="0">
          <a:schemeClr val="dk1"/>
        </a:fillRef>
        <a:effectRef idx="0">
          <a:schemeClr val="dk1"/>
        </a:effectRef>
        <a:fontRef idx="minor">
          <a:schemeClr val="tx1"/>
        </a:fontRef>
      </dsp:style>
    </dsp:sp>
    <dsp:sp modelId="{B0D2C57B-65ED-48E7-856D-E8AEF0FB8871}">
      <dsp:nvSpPr>
        <dsp:cNvPr id="0" name=""/>
        <dsp:cNvSpPr/>
      </dsp:nvSpPr>
      <dsp:spPr>
        <a:xfrm>
          <a:off x="4761230" y="1626608"/>
          <a:ext cx="91440" cy="345646"/>
        </a:xfrm>
        <a:custGeom>
          <a:avLst/>
          <a:gdLst/>
          <a:ahLst/>
          <a:cxnLst/>
          <a:rect l="0" t="0" r="0" b="0"/>
          <a:pathLst>
            <a:path>
              <a:moveTo>
                <a:pt x="45720" y="0"/>
              </a:moveTo>
              <a:lnTo>
                <a:pt x="45720" y="345646"/>
              </a:lnTo>
            </a:path>
          </a:pathLst>
        </a:custGeom>
        <a:noFill/>
        <a:ln w="9525" cap="flat" cmpd="sng" algn="ctr">
          <a:solidFill>
            <a:schemeClr val="tx1">
              <a:lumMod val="95000"/>
            </a:schemeClr>
          </a:solidFill>
          <a:prstDash val="solid"/>
        </a:ln>
        <a:effectLst/>
      </dsp:spPr>
      <dsp:style>
        <a:lnRef idx="1">
          <a:schemeClr val="dk1"/>
        </a:lnRef>
        <a:fillRef idx="0">
          <a:schemeClr val="dk1"/>
        </a:fillRef>
        <a:effectRef idx="0">
          <a:schemeClr val="dk1"/>
        </a:effectRef>
        <a:fontRef idx="minor">
          <a:schemeClr val="tx1"/>
        </a:fontRef>
      </dsp:style>
    </dsp:sp>
    <dsp:sp modelId="{293DCC20-BF0A-4943-AF8F-052B80960991}">
      <dsp:nvSpPr>
        <dsp:cNvPr id="0" name=""/>
        <dsp:cNvSpPr/>
      </dsp:nvSpPr>
      <dsp:spPr>
        <a:xfrm>
          <a:off x="2815369" y="1626608"/>
          <a:ext cx="1991580" cy="345646"/>
        </a:xfrm>
        <a:custGeom>
          <a:avLst/>
          <a:gdLst/>
          <a:ahLst/>
          <a:cxnLst/>
          <a:rect l="0" t="0" r="0" b="0"/>
          <a:pathLst>
            <a:path>
              <a:moveTo>
                <a:pt x="1991580" y="0"/>
              </a:moveTo>
              <a:lnTo>
                <a:pt x="1991580" y="172823"/>
              </a:lnTo>
              <a:lnTo>
                <a:pt x="0" y="172823"/>
              </a:lnTo>
              <a:lnTo>
                <a:pt x="0" y="3456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3DAC0E-9866-455B-A16A-AD21E965C420}">
      <dsp:nvSpPr>
        <dsp:cNvPr id="0" name=""/>
        <dsp:cNvSpPr/>
      </dsp:nvSpPr>
      <dsp:spPr>
        <a:xfrm>
          <a:off x="823788" y="1626608"/>
          <a:ext cx="3983161" cy="345646"/>
        </a:xfrm>
        <a:custGeom>
          <a:avLst/>
          <a:gdLst/>
          <a:ahLst/>
          <a:cxnLst/>
          <a:rect l="0" t="0" r="0" b="0"/>
          <a:pathLst>
            <a:path>
              <a:moveTo>
                <a:pt x="3983161" y="0"/>
              </a:moveTo>
              <a:lnTo>
                <a:pt x="3983161" y="172823"/>
              </a:lnTo>
              <a:lnTo>
                <a:pt x="0" y="172823"/>
              </a:lnTo>
              <a:lnTo>
                <a:pt x="0" y="345646"/>
              </a:lnTo>
            </a:path>
          </a:pathLst>
        </a:custGeom>
        <a:noFill/>
        <a:ln w="9525" cap="flat" cmpd="sng" algn="ctr">
          <a:solidFill>
            <a:schemeClr val="tx1">
              <a:lumMod val="95000"/>
            </a:schemeClr>
          </a:solidFill>
          <a:prstDash val="solid"/>
        </a:ln>
        <a:effectLst/>
      </dsp:spPr>
      <dsp:style>
        <a:lnRef idx="1">
          <a:schemeClr val="dk1"/>
        </a:lnRef>
        <a:fillRef idx="0">
          <a:schemeClr val="dk1"/>
        </a:fillRef>
        <a:effectRef idx="0">
          <a:schemeClr val="dk1"/>
        </a:effectRef>
        <a:fontRef idx="minor">
          <a:schemeClr val="tx1"/>
        </a:fontRef>
      </dsp:style>
    </dsp:sp>
    <dsp:sp modelId="{D9DD1A2A-FD6B-47FA-9AA5-2993496DBF88}">
      <dsp:nvSpPr>
        <dsp:cNvPr id="0" name=""/>
        <dsp:cNvSpPr/>
      </dsp:nvSpPr>
      <dsp:spPr>
        <a:xfrm>
          <a:off x="1992402" y="803641"/>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CONTRATTI ATIPICI</a:t>
          </a:r>
        </a:p>
      </dsp:txBody>
      <dsp:txXfrm>
        <a:off x="1992402" y="803641"/>
        <a:ext cx="1645934" cy="822967"/>
      </dsp:txXfrm>
    </dsp:sp>
    <dsp:sp modelId="{D4971611-0977-407F-B468-77B778FB8E0B}">
      <dsp:nvSpPr>
        <dsp:cNvPr id="0" name=""/>
        <dsp:cNvSpPr/>
      </dsp:nvSpPr>
      <dsp:spPr>
        <a:xfrm>
          <a:off x="3983982" y="803641"/>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CONTRATTI TIPICI</a:t>
          </a:r>
        </a:p>
      </dsp:txBody>
      <dsp:txXfrm>
        <a:off x="3983982" y="803641"/>
        <a:ext cx="1645934" cy="822967"/>
      </dsp:txXfrm>
    </dsp:sp>
    <dsp:sp modelId="{4A2C411C-BF6A-4AED-9389-1331192893BB}">
      <dsp:nvSpPr>
        <dsp:cNvPr id="0" name=""/>
        <dsp:cNvSpPr/>
      </dsp:nvSpPr>
      <dsp:spPr>
        <a:xfrm>
          <a:off x="821" y="1972254"/>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Concessione </a:t>
          </a:r>
        </a:p>
        <a:p>
          <a:pPr marL="0" lvl="0" indent="0" algn="ctr" defTabSz="533400">
            <a:lnSpc>
              <a:spcPct val="90000"/>
            </a:lnSpc>
            <a:spcBef>
              <a:spcPct val="0"/>
            </a:spcBef>
            <a:spcAft>
              <a:spcPct val="35000"/>
            </a:spcAft>
            <a:buNone/>
          </a:pPr>
          <a:r>
            <a:rPr lang="it-IT" sz="1200" kern="1200" dirty="0" err="1"/>
            <a:t>Artt</a:t>
          </a:r>
          <a:r>
            <a:rPr lang="it-IT" sz="1200" kern="1200" dirty="0"/>
            <a:t>- 176 – 195</a:t>
          </a:r>
        </a:p>
        <a:p>
          <a:pPr marL="0" lvl="0" indent="0" algn="ctr" defTabSz="533400">
            <a:lnSpc>
              <a:spcPct val="90000"/>
            </a:lnSpc>
            <a:spcBef>
              <a:spcPct val="0"/>
            </a:spcBef>
            <a:spcAft>
              <a:spcPct val="35000"/>
            </a:spcAft>
            <a:buNone/>
          </a:pPr>
          <a:r>
            <a:rPr lang="it-IT" sz="1200" kern="1200" dirty="0"/>
            <a:t>(disciplina di default)</a:t>
          </a:r>
        </a:p>
      </dsp:txBody>
      <dsp:txXfrm>
        <a:off x="821" y="1972254"/>
        <a:ext cx="1645934" cy="822967"/>
      </dsp:txXfrm>
    </dsp:sp>
    <dsp:sp modelId="{0315C7E5-8CCF-4197-B2B9-CC9C437A222E}">
      <dsp:nvSpPr>
        <dsp:cNvPr id="0" name=""/>
        <dsp:cNvSpPr/>
      </dsp:nvSpPr>
      <dsp:spPr>
        <a:xfrm>
          <a:off x="1992402" y="1972254"/>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Locazione finanziaria </a:t>
          </a:r>
        </a:p>
        <a:p>
          <a:pPr marL="0" lvl="0" indent="0" algn="ctr" defTabSz="533400">
            <a:lnSpc>
              <a:spcPct val="90000"/>
            </a:lnSpc>
            <a:spcBef>
              <a:spcPct val="0"/>
            </a:spcBef>
            <a:spcAft>
              <a:spcPct val="35000"/>
            </a:spcAft>
            <a:buNone/>
          </a:pPr>
          <a:r>
            <a:rPr lang="it-IT" sz="1200" kern="1200" dirty="0"/>
            <a:t>(art. 196)</a:t>
          </a:r>
        </a:p>
      </dsp:txBody>
      <dsp:txXfrm>
        <a:off x="1992402" y="1972254"/>
        <a:ext cx="1645934" cy="822967"/>
      </dsp:txXfrm>
    </dsp:sp>
    <dsp:sp modelId="{C6AE845C-CE41-40D9-B345-4B945290438A}">
      <dsp:nvSpPr>
        <dsp:cNvPr id="0" name=""/>
        <dsp:cNvSpPr/>
      </dsp:nvSpPr>
      <dsp:spPr>
        <a:xfrm>
          <a:off x="3983982" y="1972254"/>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Contratto di disponibilità</a:t>
          </a:r>
        </a:p>
        <a:p>
          <a:pPr marL="0" lvl="0" indent="0" algn="ctr" defTabSz="533400">
            <a:lnSpc>
              <a:spcPct val="90000"/>
            </a:lnSpc>
            <a:spcBef>
              <a:spcPct val="0"/>
            </a:spcBef>
            <a:spcAft>
              <a:spcPct val="35000"/>
            </a:spcAft>
            <a:buNone/>
          </a:pPr>
          <a:r>
            <a:rPr lang="it-IT" sz="1200" kern="1200" dirty="0"/>
            <a:t>(art. 197) </a:t>
          </a:r>
        </a:p>
      </dsp:txBody>
      <dsp:txXfrm>
        <a:off x="3983982" y="1972254"/>
        <a:ext cx="1645934" cy="822967"/>
      </dsp:txXfrm>
    </dsp:sp>
    <dsp:sp modelId="{860DC9C6-F693-4318-903A-901640C93332}">
      <dsp:nvSpPr>
        <dsp:cNvPr id="0" name=""/>
        <dsp:cNvSpPr/>
      </dsp:nvSpPr>
      <dsp:spPr>
        <a:xfrm>
          <a:off x="5975563" y="1972254"/>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Contratti di rendimento energetico </a:t>
          </a:r>
        </a:p>
        <a:p>
          <a:pPr marL="0" lvl="0" indent="0" algn="ctr" defTabSz="533400">
            <a:lnSpc>
              <a:spcPct val="90000"/>
            </a:lnSpc>
            <a:spcBef>
              <a:spcPct val="0"/>
            </a:spcBef>
            <a:spcAft>
              <a:spcPct val="35000"/>
            </a:spcAft>
            <a:buNone/>
          </a:pPr>
          <a:r>
            <a:rPr lang="it-IT" sz="1200" kern="1200" dirty="0"/>
            <a:t>(art. 200 e </a:t>
          </a:r>
          <a:r>
            <a:rPr lang="it-IT" sz="1200" kern="1200" dirty="0" err="1"/>
            <a:t>D.Lgs.</a:t>
          </a:r>
          <a:r>
            <a:rPr lang="it-IT" sz="1200" kern="1200" dirty="0"/>
            <a:t> 102/2014)</a:t>
          </a:r>
        </a:p>
      </dsp:txBody>
      <dsp:txXfrm>
        <a:off x="5975563" y="1972254"/>
        <a:ext cx="1645934" cy="822967"/>
      </dsp:txXfrm>
    </dsp:sp>
    <dsp:sp modelId="{5DE84E01-2DCD-45BD-B95A-8C2EF66B529F}">
      <dsp:nvSpPr>
        <dsp:cNvPr id="0" name=""/>
        <dsp:cNvSpPr/>
      </dsp:nvSpPr>
      <dsp:spPr>
        <a:xfrm>
          <a:off x="7967144" y="1972254"/>
          <a:ext cx="1645934" cy="822967"/>
        </a:xfrm>
        <a:prstGeom prst="rect">
          <a:avLst/>
        </a:prstGeom>
        <a:solidFill>
          <a:schemeClr val="accent1">
            <a:hueOff val="0"/>
            <a:satOff val="0"/>
            <a:lumOff val="0"/>
            <a:alpha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Concessione di valorizzazione</a:t>
          </a:r>
        </a:p>
        <a:p>
          <a:pPr marL="0" lvl="0" indent="0" algn="ctr" defTabSz="533400">
            <a:lnSpc>
              <a:spcPct val="90000"/>
            </a:lnSpc>
            <a:spcBef>
              <a:spcPct val="0"/>
            </a:spcBef>
            <a:spcAft>
              <a:spcPct val="35000"/>
            </a:spcAft>
            <a:buNone/>
          </a:pPr>
          <a:r>
            <a:rPr lang="it-IT" sz="1200" kern="1200" dirty="0"/>
            <a:t>(art. 3bis D.L. 351/2001)</a:t>
          </a:r>
        </a:p>
      </dsp:txBody>
      <dsp:txXfrm>
        <a:off x="7967144" y="1972254"/>
        <a:ext cx="1645934" cy="8229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9DA0A-F6C8-46D3-BCFE-CCCAE53C096D}">
      <dsp:nvSpPr>
        <dsp:cNvPr id="0" name=""/>
        <dsp:cNvSpPr/>
      </dsp:nvSpPr>
      <dsp:spPr>
        <a:xfrm>
          <a:off x="4224" y="573134"/>
          <a:ext cx="1847201" cy="24525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Enti concedenti: amministrazioni aggiudicatrici e enti aggiudicatori  di cui all’art 1 Dir. 2014/23/UE </a:t>
          </a:r>
        </a:p>
        <a:p>
          <a:pPr marL="0" lvl="0" indent="0" algn="ctr" defTabSz="488950">
            <a:lnSpc>
              <a:spcPct val="90000"/>
            </a:lnSpc>
            <a:spcBef>
              <a:spcPct val="0"/>
            </a:spcBef>
            <a:spcAft>
              <a:spcPct val="35000"/>
            </a:spcAft>
            <a:buNone/>
          </a:pPr>
          <a:r>
            <a:rPr lang="it-IT" sz="1100" kern="1200" dirty="0"/>
            <a:t>(art. 174 co. 2)</a:t>
          </a:r>
        </a:p>
      </dsp:txBody>
      <dsp:txXfrm>
        <a:off x="58327" y="627237"/>
        <a:ext cx="1738995" cy="2344387"/>
      </dsp:txXfrm>
    </dsp:sp>
    <dsp:sp modelId="{82D658D2-3A6C-4879-89C1-F3693B682D30}">
      <dsp:nvSpPr>
        <dsp:cNvPr id="0" name=""/>
        <dsp:cNvSpPr/>
      </dsp:nvSpPr>
      <dsp:spPr>
        <a:xfrm>
          <a:off x="2036147" y="1570378"/>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it-IT" sz="900" kern="1200"/>
        </a:p>
      </dsp:txBody>
      <dsp:txXfrm>
        <a:off x="2036147" y="1661999"/>
        <a:ext cx="274124" cy="274864"/>
      </dsp:txXfrm>
    </dsp:sp>
    <dsp:sp modelId="{288DC8A4-FD60-4EEF-832E-D39D18A3F741}">
      <dsp:nvSpPr>
        <dsp:cNvPr id="0" name=""/>
        <dsp:cNvSpPr/>
      </dsp:nvSpPr>
      <dsp:spPr>
        <a:xfrm>
          <a:off x="2590307" y="573134"/>
          <a:ext cx="1847201" cy="24525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I contratti di PPP possono essere stipulati sono da enti concedenti qualificati</a:t>
          </a:r>
        </a:p>
        <a:p>
          <a:pPr marL="0" lvl="0" indent="0" algn="ctr" defTabSz="488950">
            <a:lnSpc>
              <a:spcPct val="90000"/>
            </a:lnSpc>
            <a:spcBef>
              <a:spcPct val="0"/>
            </a:spcBef>
            <a:spcAft>
              <a:spcPct val="35000"/>
            </a:spcAft>
            <a:buNone/>
          </a:pPr>
          <a:r>
            <a:rPr lang="it-IT" sz="1100" kern="1200" dirty="0"/>
            <a:t>(art. 174 co. 5) </a:t>
          </a:r>
        </a:p>
      </dsp:txBody>
      <dsp:txXfrm>
        <a:off x="2644410" y="627237"/>
        <a:ext cx="1738995" cy="2344387"/>
      </dsp:txXfrm>
    </dsp:sp>
    <dsp:sp modelId="{1934D2E4-77C6-4C7D-A19A-4C338C109FCE}">
      <dsp:nvSpPr>
        <dsp:cNvPr id="0" name=""/>
        <dsp:cNvSpPr/>
      </dsp:nvSpPr>
      <dsp:spPr>
        <a:xfrm>
          <a:off x="4622229" y="1570378"/>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it-IT" sz="900" kern="1200"/>
        </a:p>
      </dsp:txBody>
      <dsp:txXfrm>
        <a:off x="4622229" y="1661999"/>
        <a:ext cx="274124" cy="274864"/>
      </dsp:txXfrm>
    </dsp:sp>
    <dsp:sp modelId="{7FAF0FCE-10DB-4C26-9280-E8C4A46EF973}">
      <dsp:nvSpPr>
        <dsp:cNvPr id="0" name=""/>
        <dsp:cNvSpPr/>
      </dsp:nvSpPr>
      <dsp:spPr>
        <a:xfrm>
          <a:off x="5176390" y="573134"/>
          <a:ext cx="1847201" cy="24525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La progettazione, l’affidamento e l’esecuzione di contratti di PPP possono essere svolti da soggetti con qualificazione intermedia (o di secondo livello) o con qualificazione avanzata (o di terzo livello)</a:t>
          </a:r>
        </a:p>
        <a:p>
          <a:pPr marL="0" lvl="0" indent="0" algn="ctr" defTabSz="488950">
            <a:lnSpc>
              <a:spcPct val="90000"/>
            </a:lnSpc>
            <a:spcBef>
              <a:spcPct val="0"/>
            </a:spcBef>
            <a:spcAft>
              <a:spcPct val="35000"/>
            </a:spcAft>
            <a:buNone/>
          </a:pPr>
          <a:r>
            <a:rPr lang="it-IT" sz="1100" kern="1200" dirty="0"/>
            <a:t>(artt. 62-63 e allegato II.4)  </a:t>
          </a:r>
        </a:p>
      </dsp:txBody>
      <dsp:txXfrm>
        <a:off x="5230493" y="627237"/>
        <a:ext cx="1738995" cy="2344387"/>
      </dsp:txXfrm>
    </dsp:sp>
    <dsp:sp modelId="{C5DA6B7A-C118-4CAE-9A73-EF85E8676B22}">
      <dsp:nvSpPr>
        <dsp:cNvPr id="0" name=""/>
        <dsp:cNvSpPr/>
      </dsp:nvSpPr>
      <dsp:spPr>
        <a:xfrm>
          <a:off x="7208312" y="1570378"/>
          <a:ext cx="391606" cy="45810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it-IT" sz="900" kern="1200"/>
        </a:p>
      </dsp:txBody>
      <dsp:txXfrm>
        <a:off x="7208312" y="1661999"/>
        <a:ext cx="274124" cy="274864"/>
      </dsp:txXfrm>
    </dsp:sp>
    <dsp:sp modelId="{51E024EB-6D74-4475-9612-89C689BC3D56}">
      <dsp:nvSpPr>
        <dsp:cNvPr id="0" name=""/>
        <dsp:cNvSpPr/>
      </dsp:nvSpPr>
      <dsp:spPr>
        <a:xfrm>
          <a:off x="7762473" y="573134"/>
          <a:ext cx="1847201" cy="24525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it-IT" sz="1100" kern="1200" dirty="0"/>
            <a:t>Ai fini dell’affidamento e dell’esecuzione dei contratti di concessione e di PPP di </a:t>
          </a:r>
          <a:r>
            <a:rPr lang="it-IT" sz="1100" u="sng" kern="1200" dirty="0"/>
            <a:t>qualsiasi importo</a:t>
          </a:r>
          <a:r>
            <a:rPr lang="it-IT" sz="1100" u="none" kern="1200" dirty="0"/>
            <a:t> le stazioni appaltanti devono possedere almeno una qualificazione di livello L2/SF2 e garantire la presenza di almeno un soggetto con esperienza di tre anni nella gestione di piani economici e finanziari e dei rischi </a:t>
          </a:r>
        </a:p>
        <a:p>
          <a:pPr marL="0" lvl="0" indent="0" algn="ctr" defTabSz="488950">
            <a:lnSpc>
              <a:spcPct val="90000"/>
            </a:lnSpc>
            <a:spcBef>
              <a:spcPct val="0"/>
            </a:spcBef>
            <a:spcAft>
              <a:spcPct val="35000"/>
            </a:spcAft>
            <a:buNone/>
          </a:pPr>
          <a:r>
            <a:rPr lang="it-IT" sz="1100" u="none" kern="1200" dirty="0"/>
            <a:t>(Artt. 3 e 2 Allegato II.4)</a:t>
          </a:r>
          <a:endParaRPr lang="it-IT" sz="1100" u="sng" kern="1200" dirty="0"/>
        </a:p>
      </dsp:txBody>
      <dsp:txXfrm>
        <a:off x="7816576" y="627237"/>
        <a:ext cx="1738995" cy="23443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F88BB-4623-429C-AF33-122D892F393E}">
      <dsp:nvSpPr>
        <dsp:cNvPr id="0" name=""/>
        <dsp:cNvSpPr/>
      </dsp:nvSpPr>
      <dsp:spPr>
        <a:xfrm>
          <a:off x="4806950" y="1300269"/>
          <a:ext cx="3983161" cy="345646"/>
        </a:xfrm>
        <a:custGeom>
          <a:avLst/>
          <a:gdLst/>
          <a:ahLst/>
          <a:cxnLst/>
          <a:rect l="0" t="0" r="0" b="0"/>
          <a:pathLst>
            <a:path>
              <a:moveTo>
                <a:pt x="0" y="0"/>
              </a:moveTo>
              <a:lnTo>
                <a:pt x="0" y="172823"/>
              </a:lnTo>
              <a:lnTo>
                <a:pt x="3983161" y="172823"/>
              </a:lnTo>
              <a:lnTo>
                <a:pt x="3983161" y="3456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4A1B6-5DE8-42F5-BEDF-D806CECFA90B}">
      <dsp:nvSpPr>
        <dsp:cNvPr id="0" name=""/>
        <dsp:cNvSpPr/>
      </dsp:nvSpPr>
      <dsp:spPr>
        <a:xfrm>
          <a:off x="4806950" y="1300269"/>
          <a:ext cx="1991580" cy="345646"/>
        </a:xfrm>
        <a:custGeom>
          <a:avLst/>
          <a:gdLst/>
          <a:ahLst/>
          <a:cxnLst/>
          <a:rect l="0" t="0" r="0" b="0"/>
          <a:pathLst>
            <a:path>
              <a:moveTo>
                <a:pt x="0" y="0"/>
              </a:moveTo>
              <a:lnTo>
                <a:pt x="0" y="172823"/>
              </a:lnTo>
              <a:lnTo>
                <a:pt x="1991580" y="172823"/>
              </a:lnTo>
              <a:lnTo>
                <a:pt x="1991580" y="3456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AEA30C-3915-4AF9-A8A1-2817F9192CA6}">
      <dsp:nvSpPr>
        <dsp:cNvPr id="0" name=""/>
        <dsp:cNvSpPr/>
      </dsp:nvSpPr>
      <dsp:spPr>
        <a:xfrm>
          <a:off x="4761230" y="1300269"/>
          <a:ext cx="91440" cy="345646"/>
        </a:xfrm>
        <a:custGeom>
          <a:avLst/>
          <a:gdLst/>
          <a:ahLst/>
          <a:cxnLst/>
          <a:rect l="0" t="0" r="0" b="0"/>
          <a:pathLst>
            <a:path>
              <a:moveTo>
                <a:pt x="45720" y="0"/>
              </a:moveTo>
              <a:lnTo>
                <a:pt x="45720" y="3456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511A28-06F0-435D-A900-62B28293E0F7}">
      <dsp:nvSpPr>
        <dsp:cNvPr id="0" name=""/>
        <dsp:cNvSpPr/>
      </dsp:nvSpPr>
      <dsp:spPr>
        <a:xfrm>
          <a:off x="2815369" y="1300269"/>
          <a:ext cx="1991580" cy="345646"/>
        </a:xfrm>
        <a:custGeom>
          <a:avLst/>
          <a:gdLst/>
          <a:ahLst/>
          <a:cxnLst/>
          <a:rect l="0" t="0" r="0" b="0"/>
          <a:pathLst>
            <a:path>
              <a:moveTo>
                <a:pt x="1991580" y="0"/>
              </a:moveTo>
              <a:lnTo>
                <a:pt x="1991580" y="172823"/>
              </a:lnTo>
              <a:lnTo>
                <a:pt x="0" y="172823"/>
              </a:lnTo>
              <a:lnTo>
                <a:pt x="0" y="3456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EDD44D-2140-48AF-B497-7151E0DEC563}">
      <dsp:nvSpPr>
        <dsp:cNvPr id="0" name=""/>
        <dsp:cNvSpPr/>
      </dsp:nvSpPr>
      <dsp:spPr>
        <a:xfrm>
          <a:off x="823788" y="1300269"/>
          <a:ext cx="3983161" cy="345646"/>
        </a:xfrm>
        <a:custGeom>
          <a:avLst/>
          <a:gdLst/>
          <a:ahLst/>
          <a:cxnLst/>
          <a:rect l="0" t="0" r="0" b="0"/>
          <a:pathLst>
            <a:path>
              <a:moveTo>
                <a:pt x="3983161" y="0"/>
              </a:moveTo>
              <a:lnTo>
                <a:pt x="3983161" y="172823"/>
              </a:lnTo>
              <a:lnTo>
                <a:pt x="0" y="172823"/>
              </a:lnTo>
              <a:lnTo>
                <a:pt x="0" y="3456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567D74-DBC7-49A9-8669-241B4157B51A}">
      <dsp:nvSpPr>
        <dsp:cNvPr id="0" name=""/>
        <dsp:cNvSpPr/>
      </dsp:nvSpPr>
      <dsp:spPr>
        <a:xfrm>
          <a:off x="1992402" y="477302"/>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Programma triennale delle esigenze pubbliche idonee ad essere soddisfatte attraverso PPP</a:t>
          </a:r>
        </a:p>
        <a:p>
          <a:pPr marL="0" lvl="0" indent="0" algn="ctr" defTabSz="444500">
            <a:lnSpc>
              <a:spcPct val="90000"/>
            </a:lnSpc>
            <a:spcBef>
              <a:spcPct val="0"/>
            </a:spcBef>
            <a:spcAft>
              <a:spcPct val="35000"/>
            </a:spcAft>
            <a:buNone/>
          </a:pPr>
          <a:r>
            <a:rPr lang="it-IT" sz="1000" kern="1200" dirty="0"/>
            <a:t>(art. 175 co. 1)</a:t>
          </a:r>
        </a:p>
      </dsp:txBody>
      <dsp:txXfrm>
        <a:off x="1992402" y="477302"/>
        <a:ext cx="1645934" cy="822967"/>
      </dsp:txXfrm>
    </dsp:sp>
    <dsp:sp modelId="{C7C8A44D-CDE6-4E57-B4B3-81F43CAAFC86}">
      <dsp:nvSpPr>
        <dsp:cNvPr id="0" name=""/>
        <dsp:cNvSpPr/>
      </dsp:nvSpPr>
      <dsp:spPr>
        <a:xfrm>
          <a:off x="3983982" y="477302"/>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Valutazione preliminare di convenienza </a:t>
          </a:r>
        </a:p>
        <a:p>
          <a:pPr marL="0" lvl="0" indent="0" algn="ctr" defTabSz="444500">
            <a:lnSpc>
              <a:spcPct val="90000"/>
            </a:lnSpc>
            <a:spcBef>
              <a:spcPct val="0"/>
            </a:spcBef>
            <a:spcAft>
              <a:spcPct val="35000"/>
            </a:spcAft>
            <a:buNone/>
          </a:pPr>
          <a:r>
            <a:rPr lang="it-IT" sz="1000" kern="1200" dirty="0"/>
            <a:t>(art. 175 co. 2)</a:t>
          </a:r>
        </a:p>
      </dsp:txBody>
      <dsp:txXfrm>
        <a:off x="3983982" y="477302"/>
        <a:ext cx="1645934" cy="822967"/>
      </dsp:txXfrm>
    </dsp:sp>
    <dsp:sp modelId="{18F6D48B-6E66-4662-8BC4-00F29C057772}">
      <dsp:nvSpPr>
        <dsp:cNvPr id="0" name=""/>
        <dsp:cNvSpPr/>
      </dsp:nvSpPr>
      <dsp:spPr>
        <a:xfrm>
          <a:off x="821" y="1645915"/>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Idoneità del progetto ad essere finanziato con risorse private</a:t>
          </a:r>
        </a:p>
      </dsp:txBody>
      <dsp:txXfrm>
        <a:off x="821" y="1645915"/>
        <a:ext cx="1645934" cy="822967"/>
      </dsp:txXfrm>
    </dsp:sp>
    <dsp:sp modelId="{6C0D4521-C315-487B-AF9C-7D3EE4D3807B}">
      <dsp:nvSpPr>
        <dsp:cNvPr id="0" name=""/>
        <dsp:cNvSpPr/>
      </dsp:nvSpPr>
      <dsp:spPr>
        <a:xfrm>
          <a:off x="1992402" y="1645915"/>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Condizioni necessaria a ottimizzare il rapporto tra costi benefici</a:t>
          </a:r>
        </a:p>
      </dsp:txBody>
      <dsp:txXfrm>
        <a:off x="1992402" y="1645915"/>
        <a:ext cx="1645934" cy="822967"/>
      </dsp:txXfrm>
    </dsp:sp>
    <dsp:sp modelId="{AF5E7125-3531-4467-A2B8-3779AC15F96D}">
      <dsp:nvSpPr>
        <dsp:cNvPr id="0" name=""/>
        <dsp:cNvSpPr/>
      </dsp:nvSpPr>
      <dsp:spPr>
        <a:xfrm>
          <a:off x="3983982" y="1645915"/>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Efficiente allocazione del rischio operativo</a:t>
          </a:r>
        </a:p>
      </dsp:txBody>
      <dsp:txXfrm>
        <a:off x="3983982" y="1645915"/>
        <a:ext cx="1645934" cy="822967"/>
      </dsp:txXfrm>
    </dsp:sp>
    <dsp:sp modelId="{FB3FFE06-7225-4FCB-9F74-DF839FD4E08D}">
      <dsp:nvSpPr>
        <dsp:cNvPr id="0" name=""/>
        <dsp:cNvSpPr/>
      </dsp:nvSpPr>
      <dsp:spPr>
        <a:xfrm>
          <a:off x="5975563" y="1645915"/>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Capacità di generare soluzioni innovative</a:t>
          </a:r>
        </a:p>
      </dsp:txBody>
      <dsp:txXfrm>
        <a:off x="5975563" y="1645915"/>
        <a:ext cx="1645934" cy="822967"/>
      </dsp:txXfrm>
    </dsp:sp>
    <dsp:sp modelId="{F3D2AC5F-08B5-4E2A-ACCF-5A005FA0AF3B}">
      <dsp:nvSpPr>
        <dsp:cNvPr id="0" name=""/>
        <dsp:cNvSpPr/>
      </dsp:nvSpPr>
      <dsp:spPr>
        <a:xfrm>
          <a:off x="7967144" y="1645915"/>
          <a:ext cx="1645934" cy="822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it-IT" sz="1000" kern="1200" dirty="0"/>
            <a:t>Capacità di indebitamento dell’ente e disponibilità di risorse sul bilancio pluriennale</a:t>
          </a:r>
        </a:p>
      </dsp:txBody>
      <dsp:txXfrm>
        <a:off x="7967144" y="1645915"/>
        <a:ext cx="1645934" cy="8229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8FC18-31C5-4BBA-B6ED-AC5007BA4064}">
      <dsp:nvSpPr>
        <dsp:cNvPr id="0" name=""/>
        <dsp:cNvSpPr/>
      </dsp:nvSpPr>
      <dsp:spPr>
        <a:xfrm>
          <a:off x="4806950" y="1487364"/>
          <a:ext cx="1798102" cy="624134"/>
        </a:xfrm>
        <a:custGeom>
          <a:avLst/>
          <a:gdLst/>
          <a:ahLst/>
          <a:cxnLst/>
          <a:rect l="0" t="0" r="0" b="0"/>
          <a:pathLst>
            <a:path>
              <a:moveTo>
                <a:pt x="0" y="0"/>
              </a:moveTo>
              <a:lnTo>
                <a:pt x="0" y="312067"/>
              </a:lnTo>
              <a:lnTo>
                <a:pt x="1798102" y="312067"/>
              </a:lnTo>
              <a:lnTo>
                <a:pt x="1798102" y="624134"/>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1B858F7F-3C39-4C03-BFBF-3F2A3B6C2AFF}">
      <dsp:nvSpPr>
        <dsp:cNvPr id="0" name=""/>
        <dsp:cNvSpPr/>
      </dsp:nvSpPr>
      <dsp:spPr>
        <a:xfrm>
          <a:off x="3008847" y="1487364"/>
          <a:ext cx="1798102" cy="624134"/>
        </a:xfrm>
        <a:custGeom>
          <a:avLst/>
          <a:gdLst/>
          <a:ahLst/>
          <a:cxnLst/>
          <a:rect l="0" t="0" r="0" b="0"/>
          <a:pathLst>
            <a:path>
              <a:moveTo>
                <a:pt x="1798102" y="0"/>
              </a:moveTo>
              <a:lnTo>
                <a:pt x="1798102" y="312067"/>
              </a:lnTo>
              <a:lnTo>
                <a:pt x="0" y="312067"/>
              </a:lnTo>
              <a:lnTo>
                <a:pt x="0" y="624134"/>
              </a:lnTo>
            </a:path>
          </a:pathLst>
        </a:custGeom>
        <a:noFill/>
        <a:ln w="12700" cap="flat" cmpd="sng" algn="ctr">
          <a:solidFill>
            <a:schemeClr val="tx1">
              <a:lumMod val="95000"/>
            </a:schemeClr>
          </a:solidFill>
          <a:prstDash val="solid"/>
        </a:ln>
        <a:effectLst/>
      </dsp:spPr>
      <dsp:style>
        <a:lnRef idx="2">
          <a:scrgbClr r="0" g="0" b="0"/>
        </a:lnRef>
        <a:fillRef idx="0">
          <a:scrgbClr r="0" g="0" b="0"/>
        </a:fillRef>
        <a:effectRef idx="0">
          <a:scrgbClr r="0" g="0" b="0"/>
        </a:effectRef>
        <a:fontRef idx="minor"/>
      </dsp:style>
    </dsp:sp>
    <dsp:sp modelId="{14AA1C29-BDD4-4F78-8E48-3736626653CC}">
      <dsp:nvSpPr>
        <dsp:cNvPr id="0" name=""/>
        <dsp:cNvSpPr/>
      </dsp:nvSpPr>
      <dsp:spPr>
        <a:xfrm>
          <a:off x="3320914" y="1328"/>
          <a:ext cx="2972070" cy="14860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it-IT" sz="1100" kern="1200" dirty="0"/>
            <a:t>L’ente concedente esercita il controllo sull’attività dell’operatore economico, verificando in particolare la permanenza in capo all’operatore economico del rischio operativo trasferito</a:t>
          </a:r>
        </a:p>
        <a:p>
          <a:pPr marL="0" lvl="0" indent="0" algn="ctr" defTabSz="488950">
            <a:lnSpc>
              <a:spcPct val="90000"/>
            </a:lnSpc>
            <a:spcBef>
              <a:spcPct val="0"/>
            </a:spcBef>
            <a:spcAft>
              <a:spcPct val="35000"/>
            </a:spcAft>
            <a:buNone/>
          </a:pPr>
          <a:r>
            <a:rPr lang="it-IT" sz="1100" kern="1200" dirty="0"/>
            <a:t>(art. 175 co. 6)</a:t>
          </a:r>
        </a:p>
      </dsp:txBody>
      <dsp:txXfrm>
        <a:off x="3320914" y="1328"/>
        <a:ext cx="2972070" cy="1486035"/>
      </dsp:txXfrm>
    </dsp:sp>
    <dsp:sp modelId="{D90E4227-5B55-4F08-A6C6-C0E7AEEADFBF}">
      <dsp:nvSpPr>
        <dsp:cNvPr id="0" name=""/>
        <dsp:cNvSpPr/>
      </dsp:nvSpPr>
      <dsp:spPr>
        <a:xfrm>
          <a:off x="1522812" y="2111498"/>
          <a:ext cx="2972070" cy="14860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it-IT" sz="1100" kern="1200" dirty="0"/>
            <a:t>E’ vietata l’attribuzione dei compiti del RUP, responsabile dei lavori, direttore dei lavori o collaudatore al soggetto aggiudicatario dei contratti di PPP e ai soggetti ad esso collegato</a:t>
          </a:r>
        </a:p>
        <a:p>
          <a:pPr marL="0" lvl="0" indent="0" algn="ctr" defTabSz="488950">
            <a:lnSpc>
              <a:spcPct val="90000"/>
            </a:lnSpc>
            <a:spcBef>
              <a:spcPct val="0"/>
            </a:spcBef>
            <a:spcAft>
              <a:spcPct val="35000"/>
            </a:spcAft>
            <a:buNone/>
          </a:pPr>
          <a:r>
            <a:rPr lang="it-IT" sz="1100" kern="1200" dirty="0"/>
            <a:t>(art. 15 co. 8)</a:t>
          </a:r>
        </a:p>
      </dsp:txBody>
      <dsp:txXfrm>
        <a:off x="1522812" y="2111498"/>
        <a:ext cx="2972070" cy="1486035"/>
      </dsp:txXfrm>
    </dsp:sp>
    <dsp:sp modelId="{C6EE7B11-3AD1-48BA-965E-4668625E627A}">
      <dsp:nvSpPr>
        <dsp:cNvPr id="0" name=""/>
        <dsp:cNvSpPr/>
      </dsp:nvSpPr>
      <dsp:spPr>
        <a:xfrm>
          <a:off x="5119017" y="2111498"/>
          <a:ext cx="2972070" cy="14860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it-IT" sz="1100" kern="1200" dirty="0"/>
            <a:t>L’ente concedente, sentito l’operatore economico, affida al RUP nominato ai sensi dell’art. 15, le funzioni di responsabile unico del progetto di partenariato. Il responsabile coordina e controlla, sotto il profilo tecnico e contabile, l’esecuzione del contratto, verificando costantemente il rispetto dei livelli di qualità e quantità delle prestazioni</a:t>
          </a:r>
        </a:p>
        <a:p>
          <a:pPr marL="0" lvl="0" indent="0" algn="ctr" defTabSz="488950">
            <a:lnSpc>
              <a:spcPct val="90000"/>
            </a:lnSpc>
            <a:spcBef>
              <a:spcPct val="0"/>
            </a:spcBef>
            <a:spcAft>
              <a:spcPct val="35000"/>
            </a:spcAft>
            <a:buNone/>
          </a:pPr>
          <a:r>
            <a:rPr lang="it-IT" sz="1100" kern="1200" dirty="0"/>
            <a:t>(art. 175 co. 5) </a:t>
          </a:r>
        </a:p>
      </dsp:txBody>
      <dsp:txXfrm>
        <a:off x="5119017" y="2111498"/>
        <a:ext cx="2972070" cy="14860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AE355-0383-4E0E-B7A0-5C7C4D3925B5}">
      <dsp:nvSpPr>
        <dsp:cNvPr id="0" name=""/>
        <dsp:cNvSpPr/>
      </dsp:nvSpPr>
      <dsp:spPr>
        <a:xfrm>
          <a:off x="3701635" y="1053671"/>
          <a:ext cx="2210629" cy="221062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it-IT" sz="800" kern="1200" cap="all" baseline="0" dirty="0"/>
            <a:t>Equilibrio economico finanziario</a:t>
          </a:r>
        </a:p>
        <a:p>
          <a:pPr marL="0" lvl="0" indent="0" algn="ctr" defTabSz="355600">
            <a:lnSpc>
              <a:spcPct val="90000"/>
            </a:lnSpc>
            <a:spcBef>
              <a:spcPct val="0"/>
            </a:spcBef>
            <a:spcAft>
              <a:spcPct val="35000"/>
            </a:spcAft>
            <a:buNone/>
          </a:pPr>
          <a:r>
            <a:rPr lang="it-IT" sz="800" kern="1200" dirty="0"/>
            <a:t> Contemporanea presenza delle condizioni di convenienza economica e sostenibilità finanziaria</a:t>
          </a:r>
        </a:p>
        <a:p>
          <a:pPr marL="0" lvl="0" indent="0" algn="ctr" defTabSz="355600">
            <a:lnSpc>
              <a:spcPct val="90000"/>
            </a:lnSpc>
            <a:spcBef>
              <a:spcPct val="0"/>
            </a:spcBef>
            <a:spcAft>
              <a:spcPct val="35000"/>
            </a:spcAft>
            <a:buNone/>
          </a:pPr>
          <a:r>
            <a:rPr lang="it-IT" sz="800" kern="1200" dirty="0"/>
            <a:t>Sussiste quando i ricavi attesi sono in grado di coprire i costi operativi e i costi di investimento, di remunerare e rimborsare il capitale di debito e di remunerare il capitale di rischio </a:t>
          </a:r>
        </a:p>
      </dsp:txBody>
      <dsp:txXfrm>
        <a:off x="4025374" y="1377410"/>
        <a:ext cx="1563151" cy="1563151"/>
      </dsp:txXfrm>
    </dsp:sp>
    <dsp:sp modelId="{DF04AA5D-76D2-45EF-89CA-ECFFE09C5996}">
      <dsp:nvSpPr>
        <dsp:cNvPr id="0" name=""/>
        <dsp:cNvSpPr/>
      </dsp:nvSpPr>
      <dsp:spPr>
        <a:xfrm>
          <a:off x="4254292" y="168108"/>
          <a:ext cx="1105314" cy="110531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it-IT" sz="800" kern="1200" cap="all" baseline="0" dirty="0"/>
            <a:t>Allocazione del rischio</a:t>
          </a:r>
        </a:p>
      </dsp:txBody>
      <dsp:txXfrm>
        <a:off x="4416161" y="329977"/>
        <a:ext cx="781576" cy="781576"/>
      </dsp:txXfrm>
    </dsp:sp>
    <dsp:sp modelId="{A1DAC5C1-51E4-4955-9264-824E3937E40C}">
      <dsp:nvSpPr>
        <dsp:cNvPr id="0" name=""/>
        <dsp:cNvSpPr/>
      </dsp:nvSpPr>
      <dsp:spPr>
        <a:xfrm>
          <a:off x="5499828" y="2325439"/>
          <a:ext cx="1105314" cy="110531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it-IT" sz="800" kern="1200" cap="all" baseline="0" dirty="0"/>
            <a:t>Durata</a:t>
          </a:r>
        </a:p>
      </dsp:txBody>
      <dsp:txXfrm>
        <a:off x="5661697" y="2487308"/>
        <a:ext cx="781576" cy="781576"/>
      </dsp:txXfrm>
    </dsp:sp>
    <dsp:sp modelId="{5DB4F67B-FA88-4071-B5A8-60F128CE1DC9}">
      <dsp:nvSpPr>
        <dsp:cNvPr id="0" name=""/>
        <dsp:cNvSpPr/>
      </dsp:nvSpPr>
      <dsp:spPr>
        <a:xfrm>
          <a:off x="3008756" y="2325439"/>
          <a:ext cx="1105314" cy="110531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it-IT" sz="800" kern="1200" cap="all" baseline="0" dirty="0"/>
            <a:t>Finanziamento privato e contributo </a:t>
          </a:r>
        </a:p>
      </dsp:txBody>
      <dsp:txXfrm>
        <a:off x="3170625" y="2487308"/>
        <a:ext cx="781576" cy="781576"/>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BD862E7-95FA-4FC4-9EC5-DDBFA8DC7417}"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DB987F2-A784-4F72-BB57-0E9EACDE722E}"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BBD51E-4B19-444E-85C0-DBD7EB6263F4}"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D7255A-4AD5-4D3E-9A0A-689DA3BA976C}"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3EE0AD15-87AC-45B2-9EE5-8D165AF83CD7}" type="datetimeFigureOut">
              <a:rPr lang="en-US" dirty="0"/>
              <a:t>10/4/2023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CC40CCD-F0D6-4CC2-A4C8-2D7D0D875F02}" type="datetimeFigureOut">
              <a:rPr lang="en-US" dirty="0"/>
              <a:t>10/4/2023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10/4/2023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9A00F7B-89C5-4DF7-A309-6263220147D4}"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10/4/2023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10/4/2023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10/4/2023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CDCB01F-D966-4C62-B900-0BE008A90C98}"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E73A0EA-7DC7-4964-BB97-B173EF3B859A}"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10/4/2023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diagramLayout" Target="../diagrams/layout8.xml"/><Relationship Id="rId7" Type="http://schemas.openxmlformats.org/officeDocument/2006/relationships/image" Target="../media/image24.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diagramLayout" Target="../diagrams/layout9.xml"/><Relationship Id="rId7" Type="http://schemas.openxmlformats.org/officeDocument/2006/relationships/image" Target="../media/image2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8.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8.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diagramLayout" Target="../diagrams/layout12.xml"/><Relationship Id="rId7" Type="http://schemas.openxmlformats.org/officeDocument/2006/relationships/image" Target="../media/image29.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diagramLayout" Target="../diagrams/layout13.xml"/><Relationship Id="rId7" Type="http://schemas.openxmlformats.org/officeDocument/2006/relationships/image" Target="../media/image3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diagramLayout" Target="../diagrams/layout14.xml"/><Relationship Id="rId7" Type="http://schemas.openxmlformats.org/officeDocument/2006/relationships/image" Target="../media/image34.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diagramLayout" Target="../diagrams/layout3.xml"/><Relationship Id="rId7" Type="http://schemas.openxmlformats.org/officeDocument/2006/relationships/image" Target="../media/image1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diagramLayout" Target="../diagrams/layout5.xml"/><Relationship Id="rId7" Type="http://schemas.openxmlformats.org/officeDocument/2006/relationships/image" Target="../media/image10.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diagramLayout" Target="../diagrams/layout6.xml"/><Relationship Id="rId7" Type="http://schemas.openxmlformats.org/officeDocument/2006/relationships/image" Target="../media/image20.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diagramLayout" Target="../diagrams/layout7.xml"/><Relationship Id="rId7" Type="http://schemas.openxmlformats.org/officeDocument/2006/relationships/image" Target="../media/image2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02133F-A510-1FDC-CD85-879857E673EC}"/>
              </a:ext>
            </a:extLst>
          </p:cNvPr>
          <p:cNvSpPr>
            <a:spLocks noGrp="1"/>
          </p:cNvSpPr>
          <p:nvPr>
            <p:ph type="ctrTitle"/>
          </p:nvPr>
        </p:nvSpPr>
        <p:spPr>
          <a:xfrm>
            <a:off x="680322" y="2742465"/>
            <a:ext cx="8144134" cy="1373070"/>
          </a:xfrm>
        </p:spPr>
        <p:txBody>
          <a:bodyPr anchor="ctr"/>
          <a:lstStyle/>
          <a:p>
            <a:r>
              <a:rPr lang="it-IT" sz="2400" b="1" cap="all" dirty="0"/>
              <a:t>Corso di formazione sulla contrattualistica pubblica</a:t>
            </a:r>
            <a:br>
              <a:rPr lang="it-IT" sz="2400" b="1" cap="all" dirty="0"/>
            </a:br>
            <a:endParaRPr lang="it-IT" sz="2400" b="1" cap="all" dirty="0"/>
          </a:p>
        </p:txBody>
      </p:sp>
      <p:sp>
        <p:nvSpPr>
          <p:cNvPr id="3" name="Sottotitolo 2">
            <a:extLst>
              <a:ext uri="{FF2B5EF4-FFF2-40B4-BE49-F238E27FC236}">
                <a16:creationId xmlns:a16="http://schemas.microsoft.com/office/drawing/2014/main" id="{5650607B-F64F-3691-970E-DE5F53289337}"/>
              </a:ext>
            </a:extLst>
          </p:cNvPr>
          <p:cNvSpPr>
            <a:spLocks noGrp="1"/>
          </p:cNvSpPr>
          <p:nvPr>
            <p:ph type="subTitle" idx="1"/>
          </p:nvPr>
        </p:nvSpPr>
        <p:spPr>
          <a:xfrm>
            <a:off x="680322" y="4394039"/>
            <a:ext cx="8144134" cy="1633899"/>
          </a:xfrm>
        </p:spPr>
        <p:txBody>
          <a:bodyPr>
            <a:normAutofit/>
          </a:bodyPr>
          <a:lstStyle/>
          <a:p>
            <a:r>
              <a:rPr lang="it-IT" sz="2400" b="1" cap="small" dirty="0"/>
              <a:t>Forme speciali di contrattazione: il partenariato</a:t>
            </a:r>
            <a:endParaRPr lang="it-IT" sz="1500" b="1" cap="small" dirty="0"/>
          </a:p>
          <a:p>
            <a:pPr algn="l"/>
            <a:r>
              <a:rPr lang="it-IT" sz="1500" dirty="0"/>
              <a:t>5 ottobre 2023</a:t>
            </a:r>
          </a:p>
          <a:p>
            <a:pPr algn="l"/>
            <a:r>
              <a:rPr lang="it-IT" sz="1500" b="1" cap="small" dirty="0"/>
              <a:t>Avv. Barbara Savorelli</a:t>
            </a:r>
          </a:p>
          <a:p>
            <a:pPr algn="l"/>
            <a:endParaRPr lang="it-IT" b="1" cap="small" dirty="0"/>
          </a:p>
        </p:txBody>
      </p:sp>
    </p:spTree>
    <p:extLst>
      <p:ext uri="{BB962C8B-B14F-4D97-AF65-F5344CB8AC3E}">
        <p14:creationId xmlns:p14="http://schemas.microsoft.com/office/powerpoint/2010/main" val="4106376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568B5-341F-4E12-E703-A4A559F4DBA6}"/>
              </a:ext>
            </a:extLst>
          </p:cNvPr>
          <p:cNvSpPr>
            <a:spLocks noGrp="1"/>
          </p:cNvSpPr>
          <p:nvPr>
            <p:ph type="title"/>
          </p:nvPr>
        </p:nvSpPr>
        <p:spPr/>
        <p:txBody>
          <a:bodyPr>
            <a:normAutofit/>
          </a:bodyPr>
          <a:lstStyle/>
          <a:p>
            <a:pPr algn="ctr"/>
            <a:r>
              <a:rPr lang="it-IT" sz="2400" dirty="0"/>
              <a:t>Il monitoraggio</a:t>
            </a:r>
          </a:p>
        </p:txBody>
      </p:sp>
      <p:graphicFrame>
        <p:nvGraphicFramePr>
          <p:cNvPr id="6" name="Segnaposto contenuto 5">
            <a:extLst>
              <a:ext uri="{FF2B5EF4-FFF2-40B4-BE49-F238E27FC236}">
                <a16:creationId xmlns:a16="http://schemas.microsoft.com/office/drawing/2014/main" id="{5FEA30BB-6BBE-0301-C6F0-F7688A6944D7}"/>
              </a:ext>
            </a:extLst>
          </p:cNvPr>
          <p:cNvGraphicFramePr>
            <a:graphicFrameLocks noGrp="1"/>
          </p:cNvGraphicFramePr>
          <p:nvPr>
            <p:ph idx="1"/>
            <p:extLst>
              <p:ext uri="{D42A27DB-BD31-4B8C-83A1-F6EECF244321}">
                <p14:modId xmlns:p14="http://schemas.microsoft.com/office/powerpoint/2010/main" val="864140904"/>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Elemento grafico 7" descr="Pubblico di riferimento con riempimento a tinta unita">
            <a:extLst>
              <a:ext uri="{FF2B5EF4-FFF2-40B4-BE49-F238E27FC236}">
                <a16:creationId xmlns:a16="http://schemas.microsoft.com/office/drawing/2014/main" id="{8FDC2D86-7EAA-C75A-6613-0AA2947EAD6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643616" y="539497"/>
            <a:ext cx="1444752" cy="1426464"/>
          </a:xfrm>
          <a:prstGeom prst="rect">
            <a:avLst/>
          </a:prstGeom>
        </p:spPr>
      </p:pic>
    </p:spTree>
    <p:extLst>
      <p:ext uri="{BB962C8B-B14F-4D97-AF65-F5344CB8AC3E}">
        <p14:creationId xmlns:p14="http://schemas.microsoft.com/office/powerpoint/2010/main" val="40716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D5F0E8-2B60-2CD7-683C-AB047FDB9AA3}"/>
              </a:ext>
            </a:extLst>
          </p:cNvPr>
          <p:cNvSpPr>
            <a:spLocks noGrp="1"/>
          </p:cNvSpPr>
          <p:nvPr>
            <p:ph type="title"/>
          </p:nvPr>
        </p:nvSpPr>
        <p:spPr/>
        <p:txBody>
          <a:bodyPr>
            <a:normAutofit/>
          </a:bodyPr>
          <a:lstStyle/>
          <a:p>
            <a:r>
              <a:rPr lang="it-IT" sz="2000" dirty="0"/>
              <a:t>L’EQUILIBRIO ECONOMICO FINANZIARIO </a:t>
            </a:r>
          </a:p>
        </p:txBody>
      </p:sp>
      <p:sp>
        <p:nvSpPr>
          <p:cNvPr id="3" name="Segnaposto testo 2">
            <a:extLst>
              <a:ext uri="{FF2B5EF4-FFF2-40B4-BE49-F238E27FC236}">
                <a16:creationId xmlns:a16="http://schemas.microsoft.com/office/drawing/2014/main" id="{BD4F086A-AD51-EFF6-5B02-987C28883084}"/>
              </a:ext>
            </a:extLst>
          </p:cNvPr>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1297386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9593F3-1F56-CBF5-F797-C985A1FCE628}"/>
              </a:ext>
            </a:extLst>
          </p:cNvPr>
          <p:cNvSpPr>
            <a:spLocks noGrp="1"/>
          </p:cNvSpPr>
          <p:nvPr>
            <p:ph type="title"/>
          </p:nvPr>
        </p:nvSpPr>
        <p:spPr/>
        <p:txBody>
          <a:bodyPr>
            <a:normAutofit/>
          </a:bodyPr>
          <a:lstStyle/>
          <a:p>
            <a:pPr algn="ctr"/>
            <a:r>
              <a:rPr lang="it-IT" sz="2400" dirty="0"/>
              <a:t>L’equilibrio economico finanziario</a:t>
            </a:r>
          </a:p>
        </p:txBody>
      </p:sp>
      <p:graphicFrame>
        <p:nvGraphicFramePr>
          <p:cNvPr id="4" name="Segnaposto contenuto 3">
            <a:extLst>
              <a:ext uri="{FF2B5EF4-FFF2-40B4-BE49-F238E27FC236}">
                <a16:creationId xmlns:a16="http://schemas.microsoft.com/office/drawing/2014/main" id="{CA15DB5E-A6E3-46DC-70E1-5BFFCA89BE58}"/>
              </a:ext>
            </a:extLst>
          </p:cNvPr>
          <p:cNvGraphicFramePr>
            <a:graphicFrameLocks noGrp="1"/>
          </p:cNvGraphicFramePr>
          <p:nvPr>
            <p:ph idx="1"/>
            <p:extLst>
              <p:ext uri="{D42A27DB-BD31-4B8C-83A1-F6EECF244321}">
                <p14:modId xmlns:p14="http://schemas.microsoft.com/office/powerpoint/2010/main" val="2063257156"/>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Elemento grafico 5" descr="Bilancia della giustizia con riempimento a tinta unita">
            <a:extLst>
              <a:ext uri="{FF2B5EF4-FFF2-40B4-BE49-F238E27FC236}">
                <a16:creationId xmlns:a16="http://schemas.microsoft.com/office/drawing/2014/main" id="{AC87DF36-F0F0-9FC4-F922-CCD3661B35A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56524" y="836497"/>
            <a:ext cx="914400" cy="841383"/>
          </a:xfrm>
          <a:prstGeom prst="rect">
            <a:avLst/>
          </a:prstGeom>
        </p:spPr>
      </p:pic>
    </p:spTree>
    <p:extLst>
      <p:ext uri="{BB962C8B-B14F-4D97-AF65-F5344CB8AC3E}">
        <p14:creationId xmlns:p14="http://schemas.microsoft.com/office/powerpoint/2010/main" val="203478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D2033-0F34-0837-D9D8-FB32B663E2BD}"/>
              </a:ext>
            </a:extLst>
          </p:cNvPr>
          <p:cNvSpPr>
            <a:spLocks noGrp="1"/>
          </p:cNvSpPr>
          <p:nvPr>
            <p:ph type="title"/>
          </p:nvPr>
        </p:nvSpPr>
        <p:spPr/>
        <p:txBody>
          <a:bodyPr>
            <a:normAutofit/>
          </a:bodyPr>
          <a:lstStyle/>
          <a:p>
            <a:pPr algn="ctr"/>
            <a:r>
              <a:rPr lang="it-IT" sz="2400" dirty="0"/>
              <a:t>L’allocazione del rischio secondo Eurostat</a:t>
            </a:r>
          </a:p>
        </p:txBody>
      </p:sp>
      <p:graphicFrame>
        <p:nvGraphicFramePr>
          <p:cNvPr id="4" name="Segnaposto contenuto 3">
            <a:extLst>
              <a:ext uri="{FF2B5EF4-FFF2-40B4-BE49-F238E27FC236}">
                <a16:creationId xmlns:a16="http://schemas.microsoft.com/office/drawing/2014/main" id="{3C9C989B-BB5D-0D09-2547-4AFE4DEB2649}"/>
              </a:ext>
            </a:extLst>
          </p:cNvPr>
          <p:cNvGraphicFramePr>
            <a:graphicFrameLocks noGrp="1"/>
          </p:cNvGraphicFramePr>
          <p:nvPr>
            <p:ph idx="1"/>
            <p:extLst>
              <p:ext uri="{D42A27DB-BD31-4B8C-83A1-F6EECF244321}">
                <p14:modId xmlns:p14="http://schemas.microsoft.com/office/powerpoint/2010/main" val="405313066"/>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Icona del profilo di valutazione del rischio. Icone di stile ...">
            <a:extLst>
              <a:ext uri="{FF2B5EF4-FFF2-40B4-BE49-F238E27FC236}">
                <a16:creationId xmlns:a16="http://schemas.microsoft.com/office/drawing/2014/main" id="{1685D6EB-8C04-3711-C31A-AB5C69AECCA7}"/>
              </a:ext>
            </a:extLst>
          </p:cNvPr>
          <p:cNvPicPr>
            <a:picLocks noChangeAspect="1" noChangeArrowheads="1"/>
          </p:cNvPicPr>
          <p:nvPr/>
        </p:nvPicPr>
        <p:blipFill>
          <a:blip r:embed="rId7">
            <a:alphaModFix amt="61000"/>
            <a:extLst>
              <a:ext uri="{28A0092B-C50C-407E-A947-70E740481C1C}">
                <a14:useLocalDpi xmlns:a14="http://schemas.microsoft.com/office/drawing/2010/main" val="0"/>
              </a:ext>
            </a:extLst>
          </a:blip>
          <a:srcRect/>
          <a:stretch>
            <a:fillRect/>
          </a:stretch>
        </p:blipFill>
        <p:spPr bwMode="auto">
          <a:xfrm>
            <a:off x="10586302" y="603315"/>
            <a:ext cx="1605698" cy="1385741"/>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55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6C4EE6-D260-C3E3-9C51-00E7E2EEE393}"/>
              </a:ext>
            </a:extLst>
          </p:cNvPr>
          <p:cNvSpPr>
            <a:spLocks noGrp="1"/>
          </p:cNvSpPr>
          <p:nvPr>
            <p:ph type="title"/>
          </p:nvPr>
        </p:nvSpPr>
        <p:spPr/>
        <p:txBody>
          <a:bodyPr>
            <a:normAutofit/>
          </a:bodyPr>
          <a:lstStyle/>
          <a:p>
            <a:pPr algn="ctr"/>
            <a:r>
              <a:rPr lang="it-IT" sz="2400" dirty="0"/>
              <a:t>L’allocazione del rischio nel nuovo codice</a:t>
            </a:r>
          </a:p>
        </p:txBody>
      </p:sp>
      <p:graphicFrame>
        <p:nvGraphicFramePr>
          <p:cNvPr id="5" name="Segnaposto contenuto 4">
            <a:extLst>
              <a:ext uri="{FF2B5EF4-FFF2-40B4-BE49-F238E27FC236}">
                <a16:creationId xmlns:a16="http://schemas.microsoft.com/office/drawing/2014/main" id="{A5AA1754-F188-4C44-0F37-8820568EE018}"/>
              </a:ext>
            </a:extLst>
          </p:cNvPr>
          <p:cNvGraphicFramePr>
            <a:graphicFrameLocks noGrp="1"/>
          </p:cNvGraphicFramePr>
          <p:nvPr>
            <p:ph idx="1"/>
            <p:extLst>
              <p:ext uri="{D42A27DB-BD31-4B8C-83A1-F6EECF244321}">
                <p14:modId xmlns:p14="http://schemas.microsoft.com/office/powerpoint/2010/main" val="22073771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Icona del profilo di valutazione del rischio. Icone di stile ...">
            <a:extLst>
              <a:ext uri="{FF2B5EF4-FFF2-40B4-BE49-F238E27FC236}">
                <a16:creationId xmlns:a16="http://schemas.microsoft.com/office/drawing/2014/main" id="{4A053284-7AB4-4714-E86A-C4AF4D9B9A13}"/>
              </a:ext>
            </a:extLst>
          </p:cNvPr>
          <p:cNvPicPr>
            <a:picLocks noChangeAspect="1" noChangeArrowheads="1"/>
          </p:cNvPicPr>
          <p:nvPr/>
        </p:nvPicPr>
        <p:blipFill>
          <a:blip r:embed="rId7">
            <a:alphaModFix amt="61000"/>
            <a:extLst>
              <a:ext uri="{28A0092B-C50C-407E-A947-70E740481C1C}">
                <a14:useLocalDpi xmlns:a14="http://schemas.microsoft.com/office/drawing/2010/main" val="0"/>
              </a:ext>
            </a:extLst>
          </a:blip>
          <a:srcRect/>
          <a:stretch>
            <a:fillRect/>
          </a:stretch>
        </p:blipFill>
        <p:spPr bwMode="auto">
          <a:xfrm>
            <a:off x="10586302" y="603315"/>
            <a:ext cx="1605698" cy="1385741"/>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456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E8ACD-CBF5-FAE9-16E1-7D9D0BEA900E}"/>
              </a:ext>
            </a:extLst>
          </p:cNvPr>
          <p:cNvSpPr>
            <a:spLocks noGrp="1"/>
          </p:cNvSpPr>
          <p:nvPr>
            <p:ph type="title"/>
          </p:nvPr>
        </p:nvSpPr>
        <p:spPr/>
        <p:txBody>
          <a:bodyPr>
            <a:normAutofit/>
          </a:bodyPr>
          <a:lstStyle/>
          <a:p>
            <a:pPr algn="ctr"/>
            <a:r>
              <a:rPr lang="it-IT" sz="2400" dirty="0"/>
              <a:t>Il finanziamento privato e il contributo pubblico</a:t>
            </a:r>
          </a:p>
        </p:txBody>
      </p:sp>
      <p:graphicFrame>
        <p:nvGraphicFramePr>
          <p:cNvPr id="4" name="Segnaposto contenuto 3">
            <a:extLst>
              <a:ext uri="{FF2B5EF4-FFF2-40B4-BE49-F238E27FC236}">
                <a16:creationId xmlns:a16="http://schemas.microsoft.com/office/drawing/2014/main" id="{08C04A38-4C37-5200-CABD-8F411AF2620F}"/>
              </a:ext>
            </a:extLst>
          </p:cNvPr>
          <p:cNvGraphicFramePr>
            <a:graphicFrameLocks noGrp="1"/>
          </p:cNvGraphicFramePr>
          <p:nvPr>
            <p:ph idx="1"/>
            <p:extLst>
              <p:ext uri="{D42A27DB-BD31-4B8C-83A1-F6EECF244321}">
                <p14:modId xmlns:p14="http://schemas.microsoft.com/office/powerpoint/2010/main" val="3874669498"/>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Elemento grafico 9" descr="Denaro con riempimento a tinta unita">
            <a:extLst>
              <a:ext uri="{FF2B5EF4-FFF2-40B4-BE49-F238E27FC236}">
                <a16:creationId xmlns:a16="http://schemas.microsoft.com/office/drawing/2014/main" id="{1A78857C-16EE-BC0E-6428-79D4FFA2F3A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46091" y="753228"/>
            <a:ext cx="914400" cy="914400"/>
          </a:xfrm>
          <a:prstGeom prst="rect">
            <a:avLst/>
          </a:prstGeom>
        </p:spPr>
      </p:pic>
    </p:spTree>
    <p:extLst>
      <p:ext uri="{BB962C8B-B14F-4D97-AF65-F5344CB8AC3E}">
        <p14:creationId xmlns:p14="http://schemas.microsoft.com/office/powerpoint/2010/main" val="454181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9AA017-E788-1015-651F-D0B0F972EC6D}"/>
              </a:ext>
            </a:extLst>
          </p:cNvPr>
          <p:cNvSpPr>
            <a:spLocks noGrp="1"/>
          </p:cNvSpPr>
          <p:nvPr>
            <p:ph type="title"/>
          </p:nvPr>
        </p:nvSpPr>
        <p:spPr/>
        <p:txBody>
          <a:bodyPr>
            <a:normAutofit/>
          </a:bodyPr>
          <a:lstStyle/>
          <a:p>
            <a:pPr algn="ctr"/>
            <a:r>
              <a:rPr lang="it-IT" sz="2400" dirty="0"/>
              <a:t>La durata e l’equilibrio economico finanziario</a:t>
            </a:r>
          </a:p>
        </p:txBody>
      </p:sp>
      <p:graphicFrame>
        <p:nvGraphicFramePr>
          <p:cNvPr id="4" name="Segnaposto contenuto 3">
            <a:extLst>
              <a:ext uri="{FF2B5EF4-FFF2-40B4-BE49-F238E27FC236}">
                <a16:creationId xmlns:a16="http://schemas.microsoft.com/office/drawing/2014/main" id="{33FEC0C0-1433-03C8-649C-68000760DF89}"/>
              </a:ext>
            </a:extLst>
          </p:cNvPr>
          <p:cNvGraphicFramePr>
            <a:graphicFrameLocks noGrp="1"/>
          </p:cNvGraphicFramePr>
          <p:nvPr>
            <p:ph idx="1"/>
            <p:extLst>
              <p:ext uri="{D42A27DB-BD31-4B8C-83A1-F6EECF244321}">
                <p14:modId xmlns:p14="http://schemas.microsoft.com/office/powerpoint/2010/main" val="2222188022"/>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Elemento grafico 5" descr="Clessidra finita con riempimento a tinta unita">
            <a:extLst>
              <a:ext uri="{FF2B5EF4-FFF2-40B4-BE49-F238E27FC236}">
                <a16:creationId xmlns:a16="http://schemas.microsoft.com/office/drawing/2014/main" id="{76ED4177-7BE4-75B9-089C-8F55139C9C8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880103" y="836497"/>
            <a:ext cx="914400" cy="914400"/>
          </a:xfrm>
          <a:prstGeom prst="rect">
            <a:avLst/>
          </a:prstGeom>
        </p:spPr>
      </p:pic>
    </p:spTree>
    <p:extLst>
      <p:ext uri="{BB962C8B-B14F-4D97-AF65-F5344CB8AC3E}">
        <p14:creationId xmlns:p14="http://schemas.microsoft.com/office/powerpoint/2010/main" val="3865389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71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4D44F0-612E-F1C8-300C-A53CDF9F196A}"/>
              </a:ext>
            </a:extLst>
          </p:cNvPr>
          <p:cNvSpPr>
            <a:spLocks noGrp="1"/>
          </p:cNvSpPr>
          <p:nvPr>
            <p:ph type="title"/>
          </p:nvPr>
        </p:nvSpPr>
        <p:spPr/>
        <p:txBody>
          <a:bodyPr>
            <a:normAutofit/>
          </a:bodyPr>
          <a:lstStyle/>
          <a:p>
            <a:pPr algn="ctr"/>
            <a:r>
              <a:rPr lang="it-IT" sz="2400" dirty="0"/>
              <a:t>La bancabilità </a:t>
            </a:r>
          </a:p>
        </p:txBody>
      </p:sp>
      <p:sp>
        <p:nvSpPr>
          <p:cNvPr id="3" name="Segnaposto contenuto 2">
            <a:extLst>
              <a:ext uri="{FF2B5EF4-FFF2-40B4-BE49-F238E27FC236}">
                <a16:creationId xmlns:a16="http://schemas.microsoft.com/office/drawing/2014/main" id="{A62ED771-EEB3-DCA7-4C43-C446EEC8FA51}"/>
              </a:ext>
            </a:extLst>
          </p:cNvPr>
          <p:cNvSpPr>
            <a:spLocks noGrp="1"/>
          </p:cNvSpPr>
          <p:nvPr>
            <p:ph idx="1"/>
          </p:nvPr>
        </p:nvSpPr>
        <p:spPr/>
        <p:txBody>
          <a:bodyPr anchor="ctr">
            <a:normAutofit/>
          </a:bodyPr>
          <a:lstStyle/>
          <a:p>
            <a:pPr marL="0" indent="0">
              <a:buNone/>
            </a:pPr>
            <a:r>
              <a:rPr lang="it-IT" sz="1400" dirty="0"/>
              <a:t>I bandi e i relativi allegati, ivi compresi, a seconda dei casi, lo schema di contratto e il piano economico finanziario, sono definiti in modo da assicurare adeguati livelli di bancabilità, intendendosi per tali la reperibilità sul mercato di risorse proporzionate ai fabbisogni, la sostenibilità di tali fonti e la congrua reddittività del capitale investito. I bandi possono anche richiedere che le offerte siano corredate da manifestazioni di interesse dell’istituto finanziatore</a:t>
            </a:r>
          </a:p>
          <a:p>
            <a:pPr marL="0" indent="0" algn="ctr">
              <a:buNone/>
            </a:pPr>
            <a:r>
              <a:rPr lang="it-IT" sz="1400" dirty="0"/>
              <a:t>(art. 182 co. 5)</a:t>
            </a:r>
          </a:p>
          <a:p>
            <a:pPr marL="0" indent="0">
              <a:buNone/>
            </a:pPr>
            <a:endParaRPr lang="it-IT" sz="1400" dirty="0"/>
          </a:p>
        </p:txBody>
      </p:sp>
      <p:pic>
        <p:nvPicPr>
          <p:cNvPr id="2052" name="Picture 4" descr="Icona Della Banca Png, Vettori, PSD e Clipart per il ...">
            <a:extLst>
              <a:ext uri="{FF2B5EF4-FFF2-40B4-BE49-F238E27FC236}">
                <a16:creationId xmlns:a16="http://schemas.microsoft.com/office/drawing/2014/main" id="{5FAC972E-828B-B11B-6AFA-EC16433309D5}"/>
              </a:ext>
            </a:extLst>
          </p:cNvPr>
          <p:cNvPicPr>
            <a:picLocks noChangeAspect="1" noChangeArrowheads="1"/>
          </p:cNvPicPr>
          <p:nvPr/>
        </p:nvPicPr>
        <p:blipFill>
          <a:blip r:embed="rId2">
            <a:alphaModFix amt="48000"/>
            <a:extLst>
              <a:ext uri="{28A0092B-C50C-407E-A947-70E740481C1C}">
                <a14:useLocalDpi xmlns:a14="http://schemas.microsoft.com/office/drawing/2010/main" val="0"/>
              </a:ext>
            </a:extLst>
          </a:blip>
          <a:srcRect/>
          <a:stretch>
            <a:fillRect/>
          </a:stretch>
        </p:blipFill>
        <p:spPr bwMode="auto">
          <a:xfrm>
            <a:off x="10576874" y="612742"/>
            <a:ext cx="1615126" cy="1376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603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8DD2B1-57C5-E59E-5D87-308824760A02}"/>
              </a:ext>
            </a:extLst>
          </p:cNvPr>
          <p:cNvSpPr>
            <a:spLocks noGrp="1"/>
          </p:cNvSpPr>
          <p:nvPr>
            <p:ph type="title"/>
          </p:nvPr>
        </p:nvSpPr>
        <p:spPr/>
        <p:txBody>
          <a:bodyPr>
            <a:normAutofit/>
          </a:bodyPr>
          <a:lstStyle/>
          <a:p>
            <a:pPr algn="ctr"/>
            <a:r>
              <a:rPr lang="it-IT" sz="2400" dirty="0"/>
              <a:t>IL RIEQUILIBRIO</a:t>
            </a:r>
          </a:p>
        </p:txBody>
      </p:sp>
      <p:graphicFrame>
        <p:nvGraphicFramePr>
          <p:cNvPr id="4" name="Segnaposto contenuto 3">
            <a:extLst>
              <a:ext uri="{FF2B5EF4-FFF2-40B4-BE49-F238E27FC236}">
                <a16:creationId xmlns:a16="http://schemas.microsoft.com/office/drawing/2014/main" id="{86AF4BA9-0B5B-99CA-479D-F35EAB1C4551}"/>
              </a:ext>
            </a:extLst>
          </p:cNvPr>
          <p:cNvGraphicFramePr>
            <a:graphicFrameLocks noGrp="1"/>
          </p:cNvGraphicFramePr>
          <p:nvPr>
            <p:ph idx="1"/>
            <p:extLst>
              <p:ext uri="{D42A27DB-BD31-4B8C-83A1-F6EECF244321}">
                <p14:modId xmlns:p14="http://schemas.microsoft.com/office/powerpoint/2010/main" val="3628171752"/>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Elemento grafico 4" descr="Grafico di tendenza al ribasso con riempimento a tinta unita">
            <a:extLst>
              <a:ext uri="{FF2B5EF4-FFF2-40B4-BE49-F238E27FC236}">
                <a16:creationId xmlns:a16="http://schemas.microsoft.com/office/drawing/2014/main" id="{25E72213-5F73-0429-E047-B5E1B99BB2A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46090" y="779152"/>
            <a:ext cx="914400" cy="914400"/>
          </a:xfrm>
          <a:prstGeom prst="rect">
            <a:avLst/>
          </a:prstGeom>
        </p:spPr>
      </p:pic>
    </p:spTree>
    <p:extLst>
      <p:ext uri="{BB962C8B-B14F-4D97-AF65-F5344CB8AC3E}">
        <p14:creationId xmlns:p14="http://schemas.microsoft.com/office/powerpoint/2010/main" val="225112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D5F0E8-2B60-2CD7-683C-AB047FDB9AA3}"/>
              </a:ext>
            </a:extLst>
          </p:cNvPr>
          <p:cNvSpPr>
            <a:spLocks noGrp="1"/>
          </p:cNvSpPr>
          <p:nvPr>
            <p:ph type="title"/>
          </p:nvPr>
        </p:nvSpPr>
        <p:spPr/>
        <p:txBody>
          <a:bodyPr>
            <a:normAutofit/>
          </a:bodyPr>
          <a:lstStyle/>
          <a:p>
            <a:r>
              <a:rPr lang="it-IT" sz="2000" dirty="0"/>
              <a:t>INQUADRAMENTO GENERALE</a:t>
            </a:r>
          </a:p>
        </p:txBody>
      </p:sp>
      <p:sp>
        <p:nvSpPr>
          <p:cNvPr id="3" name="Segnaposto testo 2">
            <a:extLst>
              <a:ext uri="{FF2B5EF4-FFF2-40B4-BE49-F238E27FC236}">
                <a16:creationId xmlns:a16="http://schemas.microsoft.com/office/drawing/2014/main" id="{BD4F086A-AD51-EFF6-5B02-987C28883084}"/>
              </a:ext>
            </a:extLst>
          </p:cNvPr>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85780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4D8AB-F7B0-DF0B-34B7-B06FB78ADD29}"/>
              </a:ext>
            </a:extLst>
          </p:cNvPr>
          <p:cNvSpPr>
            <a:spLocks noGrp="1"/>
          </p:cNvSpPr>
          <p:nvPr>
            <p:ph type="title"/>
          </p:nvPr>
        </p:nvSpPr>
        <p:spPr/>
        <p:txBody>
          <a:bodyPr>
            <a:normAutofit/>
          </a:bodyPr>
          <a:lstStyle/>
          <a:p>
            <a:pPr algn="ctr"/>
            <a:r>
              <a:rPr lang="it-IT" sz="2400" dirty="0"/>
              <a:t>Il riordino sistematico</a:t>
            </a:r>
          </a:p>
        </p:txBody>
      </p:sp>
      <p:graphicFrame>
        <p:nvGraphicFramePr>
          <p:cNvPr id="4" name="Segnaposto contenuto 3">
            <a:extLst>
              <a:ext uri="{FF2B5EF4-FFF2-40B4-BE49-F238E27FC236}">
                <a16:creationId xmlns:a16="http://schemas.microsoft.com/office/drawing/2014/main" id="{9356240C-AD1E-341F-1A5D-1AFE076514B7}"/>
              </a:ext>
            </a:extLst>
          </p:cNvPr>
          <p:cNvGraphicFramePr>
            <a:graphicFrameLocks noGrp="1"/>
          </p:cNvGraphicFramePr>
          <p:nvPr>
            <p:ph idx="1"/>
            <p:extLst>
              <p:ext uri="{D42A27DB-BD31-4B8C-83A1-F6EECF244321}">
                <p14:modId xmlns:p14="http://schemas.microsoft.com/office/powerpoint/2010/main" val="3538297273"/>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Elemento grafico 7" descr="Pezzi del puzzle con riempimento a tinta unita">
            <a:extLst>
              <a:ext uri="{FF2B5EF4-FFF2-40B4-BE49-F238E27FC236}">
                <a16:creationId xmlns:a16="http://schemas.microsoft.com/office/drawing/2014/main" id="{6AAB2D61-EF72-D02F-0124-92E425B455F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65402" y="836497"/>
            <a:ext cx="914400" cy="914400"/>
          </a:xfrm>
          <a:prstGeom prst="rect">
            <a:avLst/>
          </a:prstGeom>
        </p:spPr>
      </p:pic>
    </p:spTree>
    <p:extLst>
      <p:ext uri="{BB962C8B-B14F-4D97-AF65-F5344CB8AC3E}">
        <p14:creationId xmlns:p14="http://schemas.microsoft.com/office/powerpoint/2010/main" val="237850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C2C98B-F9AB-77DF-ED0D-3B0F7772C933}"/>
              </a:ext>
            </a:extLst>
          </p:cNvPr>
          <p:cNvSpPr>
            <a:spLocks noGrp="1"/>
          </p:cNvSpPr>
          <p:nvPr>
            <p:ph type="title"/>
          </p:nvPr>
        </p:nvSpPr>
        <p:spPr/>
        <p:txBody>
          <a:bodyPr>
            <a:normAutofit/>
          </a:bodyPr>
          <a:lstStyle/>
          <a:p>
            <a:pPr algn="ctr"/>
            <a:r>
              <a:rPr lang="it-IT" sz="2400" dirty="0"/>
              <a:t>Le caratteristiche dei PPP</a:t>
            </a:r>
          </a:p>
        </p:txBody>
      </p:sp>
      <p:graphicFrame>
        <p:nvGraphicFramePr>
          <p:cNvPr id="4" name="Segnaposto contenuto 3">
            <a:extLst>
              <a:ext uri="{FF2B5EF4-FFF2-40B4-BE49-F238E27FC236}">
                <a16:creationId xmlns:a16="http://schemas.microsoft.com/office/drawing/2014/main" id="{33422A70-67A2-4228-040A-E9709D327239}"/>
              </a:ext>
            </a:extLst>
          </p:cNvPr>
          <p:cNvGraphicFramePr>
            <a:graphicFrameLocks noGrp="1"/>
          </p:cNvGraphicFramePr>
          <p:nvPr>
            <p:ph idx="1"/>
            <p:extLst>
              <p:ext uri="{D42A27DB-BD31-4B8C-83A1-F6EECF244321}">
                <p14:modId xmlns:p14="http://schemas.microsoft.com/office/powerpoint/2010/main" val="2599013377"/>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Elemento grafico 6" descr="Libro di giochi con riempimento a tinta unita">
            <a:extLst>
              <a:ext uri="{FF2B5EF4-FFF2-40B4-BE49-F238E27FC236}">
                <a16:creationId xmlns:a16="http://schemas.microsoft.com/office/drawing/2014/main" id="{2C5524A0-7590-CC48-938D-70316E7ADC2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47647" y="836497"/>
            <a:ext cx="914400" cy="914400"/>
          </a:xfrm>
          <a:prstGeom prst="rect">
            <a:avLst/>
          </a:prstGeom>
        </p:spPr>
      </p:pic>
    </p:spTree>
    <p:extLst>
      <p:ext uri="{BB962C8B-B14F-4D97-AF65-F5344CB8AC3E}">
        <p14:creationId xmlns:p14="http://schemas.microsoft.com/office/powerpoint/2010/main" val="22257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A6F0C-2235-B427-CAFD-437EED573817}"/>
              </a:ext>
            </a:extLst>
          </p:cNvPr>
          <p:cNvSpPr>
            <a:spLocks noGrp="1"/>
          </p:cNvSpPr>
          <p:nvPr>
            <p:ph type="title"/>
          </p:nvPr>
        </p:nvSpPr>
        <p:spPr/>
        <p:txBody>
          <a:bodyPr>
            <a:normAutofit/>
          </a:bodyPr>
          <a:lstStyle/>
          <a:p>
            <a:pPr algn="ctr"/>
            <a:r>
              <a:rPr lang="it-IT" sz="2400" dirty="0"/>
              <a:t>Le tipologie di PPP</a:t>
            </a:r>
          </a:p>
        </p:txBody>
      </p:sp>
      <p:graphicFrame>
        <p:nvGraphicFramePr>
          <p:cNvPr id="4" name="Segnaposto contenuto 3">
            <a:extLst>
              <a:ext uri="{FF2B5EF4-FFF2-40B4-BE49-F238E27FC236}">
                <a16:creationId xmlns:a16="http://schemas.microsoft.com/office/drawing/2014/main" id="{F995663F-F63F-3AFB-D17F-26BE075DFCA0}"/>
              </a:ext>
            </a:extLst>
          </p:cNvPr>
          <p:cNvGraphicFramePr>
            <a:graphicFrameLocks noGrp="1"/>
          </p:cNvGraphicFramePr>
          <p:nvPr>
            <p:ph idx="1"/>
            <p:extLst>
              <p:ext uri="{D42A27DB-BD31-4B8C-83A1-F6EECF244321}">
                <p14:modId xmlns:p14="http://schemas.microsoft.com/office/powerpoint/2010/main" val="978689997"/>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Elemento grafico 8" descr="Freccia linea: diritta con riempimento a tinta unita">
            <a:extLst>
              <a:ext uri="{FF2B5EF4-FFF2-40B4-BE49-F238E27FC236}">
                <a16:creationId xmlns:a16="http://schemas.microsoft.com/office/drawing/2014/main" id="{0336086F-D656-C709-B7AD-E872E19BB17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511679" y="876446"/>
            <a:ext cx="571129" cy="710214"/>
          </a:xfrm>
          <a:prstGeom prst="rect">
            <a:avLst/>
          </a:prstGeom>
        </p:spPr>
      </p:pic>
      <p:pic>
        <p:nvPicPr>
          <p:cNvPr id="10" name="Elemento grafico 9" descr="Freccia linea: diritta con riempimento a tinta unita">
            <a:extLst>
              <a:ext uri="{FF2B5EF4-FFF2-40B4-BE49-F238E27FC236}">
                <a16:creationId xmlns:a16="http://schemas.microsoft.com/office/drawing/2014/main" id="{2A44F42D-945D-977F-85BF-E1073ECA09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10724747" y="876446"/>
            <a:ext cx="571129" cy="710214"/>
          </a:xfrm>
          <a:prstGeom prst="rect">
            <a:avLst/>
          </a:prstGeom>
        </p:spPr>
      </p:pic>
    </p:spTree>
    <p:extLst>
      <p:ext uri="{BB962C8B-B14F-4D97-AF65-F5344CB8AC3E}">
        <p14:creationId xmlns:p14="http://schemas.microsoft.com/office/powerpoint/2010/main" val="393107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582DD5-021F-7DD8-5DC5-0458343B098E}"/>
              </a:ext>
            </a:extLst>
          </p:cNvPr>
          <p:cNvSpPr>
            <a:spLocks noGrp="1"/>
          </p:cNvSpPr>
          <p:nvPr>
            <p:ph type="title"/>
          </p:nvPr>
        </p:nvSpPr>
        <p:spPr/>
        <p:txBody>
          <a:bodyPr>
            <a:normAutofit/>
          </a:bodyPr>
          <a:lstStyle/>
          <a:p>
            <a:pPr algn="ctr"/>
            <a:r>
              <a:rPr lang="it-IT" sz="2400" dirty="0"/>
              <a:t>Il PPP di tipo istituzionale</a:t>
            </a:r>
          </a:p>
        </p:txBody>
      </p:sp>
      <p:graphicFrame>
        <p:nvGraphicFramePr>
          <p:cNvPr id="4" name="Segnaposto contenuto 3">
            <a:extLst>
              <a:ext uri="{FF2B5EF4-FFF2-40B4-BE49-F238E27FC236}">
                <a16:creationId xmlns:a16="http://schemas.microsoft.com/office/drawing/2014/main" id="{2FBD1D0D-E2FF-B988-271A-A87156557640}"/>
              </a:ext>
            </a:extLst>
          </p:cNvPr>
          <p:cNvGraphicFramePr>
            <a:graphicFrameLocks noGrp="1"/>
          </p:cNvGraphicFramePr>
          <p:nvPr>
            <p:ph idx="1"/>
            <p:extLst>
              <p:ext uri="{D42A27DB-BD31-4B8C-83A1-F6EECF244321}">
                <p14:modId xmlns:p14="http://schemas.microsoft.com/office/powerpoint/2010/main" val="759141731"/>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Elemento grafico 4" descr="Città con riempimento a tinta unita">
            <a:extLst>
              <a:ext uri="{FF2B5EF4-FFF2-40B4-BE49-F238E27FC236}">
                <a16:creationId xmlns:a16="http://schemas.microsoft.com/office/drawing/2014/main" id="{13E8FF20-AFFD-BE62-642A-8F2F363C5D3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727420" y="663506"/>
            <a:ext cx="1376313" cy="1105293"/>
          </a:xfrm>
          <a:prstGeom prst="rect">
            <a:avLst/>
          </a:prstGeom>
        </p:spPr>
      </p:pic>
    </p:spTree>
    <p:extLst>
      <p:ext uri="{BB962C8B-B14F-4D97-AF65-F5344CB8AC3E}">
        <p14:creationId xmlns:p14="http://schemas.microsoft.com/office/powerpoint/2010/main" val="412223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A720A1-C8F6-80C6-4926-03A09B3C30E3}"/>
              </a:ext>
            </a:extLst>
          </p:cNvPr>
          <p:cNvSpPr>
            <a:spLocks noGrp="1"/>
          </p:cNvSpPr>
          <p:nvPr>
            <p:ph type="title"/>
          </p:nvPr>
        </p:nvSpPr>
        <p:spPr/>
        <p:txBody>
          <a:bodyPr>
            <a:normAutofit/>
          </a:bodyPr>
          <a:lstStyle/>
          <a:p>
            <a:pPr algn="ctr"/>
            <a:r>
              <a:rPr lang="it-IT" sz="2400" dirty="0"/>
              <a:t>Il PPP di tipo contrattuale</a:t>
            </a:r>
          </a:p>
        </p:txBody>
      </p:sp>
      <p:sp>
        <p:nvSpPr>
          <p:cNvPr id="5" name="? 4">
            <a:hlinkClick r:id="" action="ppaction://noaction" highlightClick="1"/>
            <a:extLst>
              <a:ext uri="{FF2B5EF4-FFF2-40B4-BE49-F238E27FC236}">
                <a16:creationId xmlns:a16="http://schemas.microsoft.com/office/drawing/2014/main" id="{241CE74F-5A76-8404-1F9C-C41CB6A5FC91}"/>
              </a:ext>
            </a:extLst>
          </p:cNvPr>
          <p:cNvSpPr/>
          <p:nvPr/>
        </p:nvSpPr>
        <p:spPr>
          <a:xfrm>
            <a:off x="8646850" y="4314548"/>
            <a:ext cx="1647332" cy="843378"/>
          </a:xfrm>
          <a:prstGeom prst="actionButtonHelp">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4" name="Segnaposto contenuto 3">
            <a:extLst>
              <a:ext uri="{FF2B5EF4-FFF2-40B4-BE49-F238E27FC236}">
                <a16:creationId xmlns:a16="http://schemas.microsoft.com/office/drawing/2014/main" id="{93EE9428-F569-3B64-2C85-97948C1F89CC}"/>
              </a:ext>
            </a:extLst>
          </p:cNvPr>
          <p:cNvGraphicFramePr>
            <a:graphicFrameLocks noGrp="1"/>
          </p:cNvGraphicFramePr>
          <p:nvPr>
            <p:ph idx="1"/>
            <p:extLst>
              <p:ext uri="{D42A27DB-BD31-4B8C-83A1-F6EECF244321}">
                <p14:modId xmlns:p14="http://schemas.microsoft.com/office/powerpoint/2010/main" val="1237348637"/>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Elemento grafico 6" descr="Stretta di mano con riempimento a tinta unita">
            <a:extLst>
              <a:ext uri="{FF2B5EF4-FFF2-40B4-BE49-F238E27FC236}">
                <a16:creationId xmlns:a16="http://schemas.microsoft.com/office/drawing/2014/main" id="{CE2C5E16-ED6E-F80A-FA0E-8551EC38B1C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793125" y="539553"/>
            <a:ext cx="1282045" cy="1508288"/>
          </a:xfrm>
          <a:prstGeom prst="rect">
            <a:avLst/>
          </a:prstGeom>
        </p:spPr>
      </p:pic>
    </p:spTree>
    <p:extLst>
      <p:ext uri="{BB962C8B-B14F-4D97-AF65-F5344CB8AC3E}">
        <p14:creationId xmlns:p14="http://schemas.microsoft.com/office/powerpoint/2010/main" val="428468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6EFBF2-75EF-0F42-F6B2-F665D6CEB8C5}"/>
              </a:ext>
            </a:extLst>
          </p:cNvPr>
          <p:cNvSpPr>
            <a:spLocks noGrp="1"/>
          </p:cNvSpPr>
          <p:nvPr>
            <p:ph type="title"/>
          </p:nvPr>
        </p:nvSpPr>
        <p:spPr/>
        <p:txBody>
          <a:bodyPr>
            <a:normAutofit/>
          </a:bodyPr>
          <a:lstStyle/>
          <a:p>
            <a:pPr algn="ctr"/>
            <a:r>
              <a:rPr lang="it-IT" sz="2400" dirty="0"/>
              <a:t>Gli Enti Concedenti</a:t>
            </a:r>
          </a:p>
        </p:txBody>
      </p:sp>
      <p:graphicFrame>
        <p:nvGraphicFramePr>
          <p:cNvPr id="4" name="Segnaposto contenuto 3">
            <a:extLst>
              <a:ext uri="{FF2B5EF4-FFF2-40B4-BE49-F238E27FC236}">
                <a16:creationId xmlns:a16="http://schemas.microsoft.com/office/drawing/2014/main" id="{CB7104E3-1E62-735E-8B2E-54FAE2C1C49D}"/>
              </a:ext>
            </a:extLst>
          </p:cNvPr>
          <p:cNvGraphicFramePr>
            <a:graphicFrameLocks noGrp="1"/>
          </p:cNvGraphicFramePr>
          <p:nvPr>
            <p:ph idx="1"/>
            <p:extLst>
              <p:ext uri="{D42A27DB-BD31-4B8C-83A1-F6EECF244321}">
                <p14:modId xmlns:p14="http://schemas.microsoft.com/office/powerpoint/2010/main" val="1765020339"/>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Elemento grafico 7" descr="Pergamena diploma con riempimento a tinta unita">
            <a:extLst>
              <a:ext uri="{FF2B5EF4-FFF2-40B4-BE49-F238E27FC236}">
                <a16:creationId xmlns:a16="http://schemas.microsoft.com/office/drawing/2014/main" id="{05DCF52F-7162-B263-D44C-32B51C2477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806648" y="762261"/>
            <a:ext cx="1282045" cy="1062872"/>
          </a:xfrm>
          <a:prstGeom prst="rect">
            <a:avLst/>
          </a:prstGeom>
        </p:spPr>
      </p:pic>
    </p:spTree>
    <p:extLst>
      <p:ext uri="{BB962C8B-B14F-4D97-AF65-F5344CB8AC3E}">
        <p14:creationId xmlns:p14="http://schemas.microsoft.com/office/powerpoint/2010/main" val="1814098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2A3A49-C45D-BAF8-5755-6A4C9282E615}"/>
              </a:ext>
            </a:extLst>
          </p:cNvPr>
          <p:cNvSpPr>
            <a:spLocks noGrp="1"/>
          </p:cNvSpPr>
          <p:nvPr>
            <p:ph type="title"/>
          </p:nvPr>
        </p:nvSpPr>
        <p:spPr/>
        <p:txBody>
          <a:bodyPr>
            <a:normAutofit/>
          </a:bodyPr>
          <a:lstStyle/>
          <a:p>
            <a:pPr algn="ctr"/>
            <a:r>
              <a:rPr lang="it-IT" sz="2400" dirty="0"/>
              <a:t>La programmazione e la valutazione preliminare di convenienza</a:t>
            </a:r>
          </a:p>
        </p:txBody>
      </p:sp>
      <p:graphicFrame>
        <p:nvGraphicFramePr>
          <p:cNvPr id="4" name="Segnaposto contenuto 3">
            <a:extLst>
              <a:ext uri="{FF2B5EF4-FFF2-40B4-BE49-F238E27FC236}">
                <a16:creationId xmlns:a16="http://schemas.microsoft.com/office/drawing/2014/main" id="{D34D3246-9F75-330F-B569-68D7F37A4F96}"/>
              </a:ext>
            </a:extLst>
          </p:cNvPr>
          <p:cNvGraphicFramePr>
            <a:graphicFrameLocks noGrp="1"/>
          </p:cNvGraphicFramePr>
          <p:nvPr>
            <p:ph idx="1"/>
            <p:extLst>
              <p:ext uri="{D42A27DB-BD31-4B8C-83A1-F6EECF244321}">
                <p14:modId xmlns:p14="http://schemas.microsoft.com/office/powerpoint/2010/main" val="2223989361"/>
              </p:ext>
            </p:extLst>
          </p:nvPr>
        </p:nvGraphicFramePr>
        <p:xfrm>
          <a:off x="681038" y="2077650"/>
          <a:ext cx="9613900" cy="2946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id="{BB656090-9E31-279A-2B74-EE2686F24C99}"/>
              </a:ext>
            </a:extLst>
          </p:cNvPr>
          <p:cNvSpPr txBox="1"/>
          <p:nvPr/>
        </p:nvSpPr>
        <p:spPr>
          <a:xfrm>
            <a:off x="680321" y="5550774"/>
            <a:ext cx="9689164" cy="430887"/>
          </a:xfrm>
          <a:prstGeom prst="rect">
            <a:avLst/>
          </a:prstGeom>
          <a:solidFill>
            <a:srgbClr val="4F81BD"/>
          </a:solidFill>
          <a:ln>
            <a:solidFill>
              <a:schemeClr val="tx1">
                <a:lumMod val="95000"/>
              </a:schemeClr>
            </a:solidFill>
          </a:ln>
        </p:spPr>
        <p:txBody>
          <a:bodyPr wrap="square" rtlCol="0">
            <a:spAutoFit/>
          </a:bodyPr>
          <a:lstStyle/>
          <a:p>
            <a:pPr algn="ctr"/>
            <a:r>
              <a:rPr lang="it-IT" sz="1100" dirty="0"/>
              <a:t>A tal fine la valutazione confronta la stima dei costi e dei benefici del progetto di partenariato, nell’arco dell’intera durata del rapporto, con quella del ricorso alternativo al contratto di appalto per un arco temporale equivalente</a:t>
            </a:r>
          </a:p>
        </p:txBody>
      </p:sp>
      <p:sp>
        <p:nvSpPr>
          <p:cNvPr id="6" name="Freccia in giù 5">
            <a:extLst>
              <a:ext uri="{FF2B5EF4-FFF2-40B4-BE49-F238E27FC236}">
                <a16:creationId xmlns:a16="http://schemas.microsoft.com/office/drawing/2014/main" id="{DA89451B-B66B-91CE-7C20-E795E9C9BE31}"/>
              </a:ext>
            </a:extLst>
          </p:cNvPr>
          <p:cNvSpPr/>
          <p:nvPr/>
        </p:nvSpPr>
        <p:spPr>
          <a:xfrm>
            <a:off x="4978148" y="4949072"/>
            <a:ext cx="1093510" cy="358218"/>
          </a:xfrm>
          <a:prstGeom prst="downArrow">
            <a:avLst/>
          </a:prstGeom>
          <a:ln>
            <a:solidFill>
              <a:schemeClr val="tx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Elemento grafico 9" descr="Presentazione con grafico a barre con riempimento a tinta unita">
            <a:extLst>
              <a:ext uri="{FF2B5EF4-FFF2-40B4-BE49-F238E27FC236}">
                <a16:creationId xmlns:a16="http://schemas.microsoft.com/office/drawing/2014/main" id="{81024198-866D-785F-F639-40D73F0BE3C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779499" y="627138"/>
            <a:ext cx="1263191" cy="1333118"/>
          </a:xfrm>
          <a:prstGeom prst="rect">
            <a:avLst/>
          </a:prstGeom>
        </p:spPr>
      </p:pic>
    </p:spTree>
    <p:extLst>
      <p:ext uri="{BB962C8B-B14F-4D97-AF65-F5344CB8AC3E}">
        <p14:creationId xmlns:p14="http://schemas.microsoft.com/office/powerpoint/2010/main" val="3730648167"/>
      </p:ext>
    </p:extLst>
  </p:cSld>
  <p:clrMapOvr>
    <a:masterClrMapping/>
  </p:clrMapOvr>
</p:sld>
</file>

<file path=ppt/theme/theme1.xml><?xml version="1.0" encoding="utf-8"?>
<a:theme xmlns:a="http://schemas.openxmlformats.org/drawingml/2006/main" name="Berlino">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Berlino</Template>
  <TotalTime>554</TotalTime>
  <Words>2070</Words>
  <Application>Microsoft Office PowerPoint</Application>
  <PresentationFormat>Widescreen</PresentationFormat>
  <Paragraphs>167</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Trebuchet MS</vt:lpstr>
      <vt:lpstr>Berlino</vt:lpstr>
      <vt:lpstr>Corso di formazione sulla contrattualistica pubblica </vt:lpstr>
      <vt:lpstr>INQUADRAMENTO GENERALE</vt:lpstr>
      <vt:lpstr>Il riordino sistematico</vt:lpstr>
      <vt:lpstr>Le caratteristiche dei PPP</vt:lpstr>
      <vt:lpstr>Le tipologie di PPP</vt:lpstr>
      <vt:lpstr>Il PPP di tipo istituzionale</vt:lpstr>
      <vt:lpstr>Il PPP di tipo contrattuale</vt:lpstr>
      <vt:lpstr>Gli Enti Concedenti</vt:lpstr>
      <vt:lpstr>La programmazione e la valutazione preliminare di convenienza</vt:lpstr>
      <vt:lpstr>Il monitoraggio</vt:lpstr>
      <vt:lpstr>L’EQUILIBRIO ECONOMICO FINANZIARIO </vt:lpstr>
      <vt:lpstr>L’equilibrio economico finanziario</vt:lpstr>
      <vt:lpstr>L’allocazione del rischio secondo Eurostat</vt:lpstr>
      <vt:lpstr>L’allocazione del rischio nel nuovo codice</vt:lpstr>
      <vt:lpstr>Il finanziamento privato e il contributo pubblico</vt:lpstr>
      <vt:lpstr>La durata e l’equilibrio economico finanziario</vt:lpstr>
      <vt:lpstr>La bancabilità </vt:lpstr>
      <vt:lpstr>IL RIEQUILIBRIO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Barbara Savorelli</dc:creator>
  <cp:lastModifiedBy>Barbara Savorelli</cp:lastModifiedBy>
  <cp:revision>6</cp:revision>
  <dcterms:created xsi:type="dcterms:W3CDTF">2023-10-02T15:34:31Z</dcterms:created>
  <dcterms:modified xsi:type="dcterms:W3CDTF">2023-10-04T09:23:27Z</dcterms:modified>
</cp:coreProperties>
</file>